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1040" r:id="rId2"/>
    <p:sldId id="1041" r:id="rId3"/>
    <p:sldId id="1042" r:id="rId4"/>
    <p:sldId id="1043" r:id="rId5"/>
    <p:sldId id="1044" r:id="rId6"/>
    <p:sldId id="1045" r:id="rId7"/>
    <p:sldId id="1046" r:id="rId8"/>
    <p:sldId id="1047" r:id="rId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是這份愛 主祢走向十架</a:t>
            </a:r>
            <a:r>
              <a:rPr lang="en-US" altLang="zh-TW" sz="4000" dirty="0"/>
              <a:t>  </a:t>
            </a:r>
            <a:br>
              <a:rPr lang="zh-TW" altLang="zh-TW" sz="4000" dirty="0"/>
            </a:br>
            <a:r>
              <a:rPr lang="zh-TW" altLang="zh-TW" sz="4000" dirty="0"/>
              <a:t>是這份情 主祢甘心捨命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902.</a:t>
            </a:r>
            <a:r>
              <a:rPr lang="zh-TW" altLang="en-US" sz="1400" b="1" dirty="0">
                <a:latin typeface="+mj-ea"/>
                <a:ea typeface="+mj-ea"/>
              </a:rPr>
              <a:t>是這份愛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祝瑞蓮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7133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是這份愛 主祢默然無怨</a:t>
            </a:r>
            <a:r>
              <a:rPr lang="en-US" altLang="zh-TW" sz="4000" dirty="0"/>
              <a:t>  </a:t>
            </a:r>
            <a:br>
              <a:rPr lang="zh-TW" altLang="zh-TW" sz="4000" dirty="0"/>
            </a:br>
            <a:r>
              <a:rPr lang="zh-TW" altLang="zh-TW" sz="4000" dirty="0"/>
              <a:t>是這份情 主祢愛我到底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902.</a:t>
            </a:r>
            <a:r>
              <a:rPr lang="zh-TW" altLang="en-US" sz="1400" b="1" dirty="0">
                <a:latin typeface="+mj-ea"/>
                <a:ea typeface="+mj-ea"/>
              </a:rPr>
              <a:t>是這份愛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祝瑞蓮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84400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主祢愛拯救了我</a:t>
            </a:r>
            <a:r>
              <a:rPr lang="zh-TW" altLang="en-US" sz="4000" dirty="0"/>
              <a:t> </a:t>
            </a:r>
            <a:r>
              <a:rPr lang="zh-TW" altLang="zh-TW" sz="4000" dirty="0"/>
              <a:t>救我脫離罪惡</a:t>
            </a:r>
            <a:r>
              <a:rPr lang="en-US" altLang="zh-TW" sz="4000" dirty="0"/>
              <a:t>  </a:t>
            </a:r>
            <a:br>
              <a:rPr lang="zh-TW" altLang="zh-TW" sz="4000" dirty="0"/>
            </a:br>
            <a:r>
              <a:rPr lang="zh-TW" altLang="zh-TW" sz="4000" dirty="0"/>
              <a:t>帶領我進入光明中 享受主豐盛的生命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902.</a:t>
            </a:r>
            <a:r>
              <a:rPr lang="zh-TW" altLang="en-US" sz="1400" b="1" dirty="0">
                <a:latin typeface="+mj-ea"/>
                <a:ea typeface="+mj-ea"/>
              </a:rPr>
              <a:t>是這份愛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祝瑞蓮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8440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是這份愛 主祢穿山越嶺</a:t>
            </a:r>
            <a:r>
              <a:rPr lang="en-US" altLang="zh-TW" sz="4000" dirty="0"/>
              <a:t>  </a:t>
            </a:r>
            <a:br>
              <a:rPr lang="zh-TW" altLang="zh-TW" sz="4000" dirty="0"/>
            </a:br>
            <a:r>
              <a:rPr lang="zh-TW" altLang="zh-TW" sz="4000" dirty="0"/>
              <a:t>是這份情 主祢門外等候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902.</a:t>
            </a:r>
            <a:r>
              <a:rPr lang="zh-TW" altLang="en-US" sz="1400" b="1" dirty="0">
                <a:latin typeface="+mj-ea"/>
                <a:ea typeface="+mj-ea"/>
              </a:rPr>
              <a:t>是這份愛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祝瑞蓮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84400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是這份愛 主祢深情呼喊</a:t>
            </a:r>
            <a:r>
              <a:rPr lang="en-US" altLang="zh-TW" sz="4000" dirty="0"/>
              <a:t>  </a:t>
            </a:r>
            <a:br>
              <a:rPr lang="zh-TW" altLang="zh-TW" sz="4000" dirty="0"/>
            </a:br>
            <a:r>
              <a:rPr lang="zh-TW" altLang="zh-TW" sz="4000" dirty="0"/>
              <a:t>我的佳偶 起來與我同去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902.</a:t>
            </a:r>
            <a:r>
              <a:rPr lang="zh-TW" altLang="en-US" sz="1400" b="1" dirty="0">
                <a:latin typeface="+mj-ea"/>
                <a:ea typeface="+mj-ea"/>
              </a:rPr>
              <a:t>是這份愛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祝瑞蓮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8440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冬天雨水已止住</a:t>
            </a:r>
            <a:r>
              <a:rPr lang="zh-TW" altLang="en-US" sz="4000" dirty="0"/>
              <a:t> </a:t>
            </a:r>
            <a:r>
              <a:rPr lang="zh-TW" altLang="zh-TW" sz="4000" dirty="0"/>
              <a:t>地上百花開放</a:t>
            </a:r>
            <a:br>
              <a:rPr lang="zh-TW" altLang="zh-TW" sz="4000" dirty="0"/>
            </a:br>
            <a:r>
              <a:rPr lang="zh-TW" altLang="zh-TW" sz="4000" dirty="0"/>
              <a:t>深願我佳偶能相隨</a:t>
            </a:r>
            <a:r>
              <a:rPr lang="zh-TW" altLang="en-US" sz="4000" dirty="0"/>
              <a:t> </a:t>
            </a:r>
            <a:r>
              <a:rPr lang="zh-TW" altLang="zh-TW" sz="4000" dirty="0"/>
              <a:t>天涯海角永不分離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902.</a:t>
            </a:r>
            <a:r>
              <a:rPr lang="zh-TW" altLang="en-US" sz="1400" b="1" dirty="0">
                <a:latin typeface="+mj-ea"/>
                <a:ea typeface="+mj-ea"/>
              </a:rPr>
              <a:t>是這份愛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祝瑞蓮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84400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是祢是祢 醫治破碎心靈</a:t>
            </a:r>
            <a:br>
              <a:rPr lang="zh-TW" altLang="zh-TW" sz="4000" dirty="0"/>
            </a:br>
            <a:r>
              <a:rPr lang="zh-TW" altLang="zh-TW" sz="4000" dirty="0"/>
              <a:t>是祢的愛 我願奉獻一生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902.</a:t>
            </a:r>
            <a:r>
              <a:rPr lang="zh-TW" altLang="en-US" sz="1400" b="1" dirty="0">
                <a:latin typeface="+mj-ea"/>
                <a:ea typeface="+mj-ea"/>
              </a:rPr>
              <a:t>是這份愛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祝瑞蓮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8440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主祢愛溫暖我心</a:t>
            </a:r>
            <a:r>
              <a:rPr lang="zh-TW" altLang="en-US" sz="4000" dirty="0"/>
              <a:t> </a:t>
            </a:r>
            <a:r>
              <a:rPr lang="zh-TW" altLang="zh-TW" sz="4000" dirty="0"/>
              <a:t>恩典一生相隨</a:t>
            </a:r>
            <a:br>
              <a:rPr lang="zh-TW" altLang="zh-TW" sz="4000" dirty="0"/>
            </a:br>
            <a:r>
              <a:rPr lang="zh-TW" altLang="zh-TW" sz="4000" dirty="0"/>
              <a:t>惟願我緊跟主腳步</a:t>
            </a:r>
            <a:r>
              <a:rPr lang="zh-TW" altLang="en-US" sz="4000" dirty="0"/>
              <a:t> </a:t>
            </a:r>
            <a:r>
              <a:rPr lang="zh-TW" altLang="zh-TW" sz="4000" dirty="0"/>
              <a:t>天涯海角永不分離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902.</a:t>
            </a:r>
            <a:r>
              <a:rPr lang="zh-TW" altLang="en-US" sz="1400" b="1" dirty="0">
                <a:latin typeface="+mj-ea"/>
                <a:ea typeface="+mj-ea"/>
              </a:rPr>
              <a:t>是這份愛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祝瑞蓮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84400560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380</TotalTime>
  <Words>245</Words>
  <Application>Microsoft Office PowerPoint</Application>
  <PresentationFormat>如螢幕大小 (16:9)</PresentationFormat>
  <Paragraphs>16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Calibri</vt:lpstr>
      <vt:lpstr>Times New Roman</vt:lpstr>
      <vt:lpstr>敬拜</vt:lpstr>
      <vt:lpstr>1.是這份愛 主祢走向十架   是這份情 主祢甘心捨命 </vt:lpstr>
      <vt:lpstr>是這份愛 主祢默然無怨   是這份情 主祢愛我到底</vt:lpstr>
      <vt:lpstr>主祢愛拯救了我 救我脫離罪惡   帶領我進入光明中 享受主豐盛的生命 </vt:lpstr>
      <vt:lpstr>2.是這份愛 主祢穿山越嶺   是這份情 主祢門外等候 </vt:lpstr>
      <vt:lpstr>是這份愛 主祢深情呼喊   我的佳偶 起來與我同去 </vt:lpstr>
      <vt:lpstr>冬天雨水已止住 地上百花開放 深願我佳偶能相隨 天涯海角永不分離</vt:lpstr>
      <vt:lpstr>是祢是祢 醫治破碎心靈 是祢的愛 我願奉獻一生</vt:lpstr>
      <vt:lpstr>主祢愛溫暖我心 恩典一生相隨 惟願我緊跟主腳步 天涯海角永不分離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187</cp:revision>
  <dcterms:created xsi:type="dcterms:W3CDTF">2020-03-03T07:14:47Z</dcterms:created>
  <dcterms:modified xsi:type="dcterms:W3CDTF">2021-09-01T05:06:24Z</dcterms:modified>
</cp:coreProperties>
</file>