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047" r:id="rId2"/>
    <p:sldId id="1048" r:id="rId3"/>
    <p:sldId id="1049" r:id="rId4"/>
    <p:sldId id="1050" r:id="rId5"/>
    <p:sldId id="1051" r:id="rId6"/>
    <p:sldId id="1052" r:id="rId7"/>
    <p:sldId id="1053" r:id="rId8"/>
    <p:sldId id="1054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雨後的天空好像我的心</a:t>
            </a:r>
            <a:br>
              <a:rPr lang="en-US" altLang="zh-TW" sz="4000" dirty="0"/>
            </a:br>
            <a:r>
              <a:rPr lang="zh-TW" altLang="zh-TW" sz="4000" dirty="0"/>
              <a:t>心中的眼睛看得好清晰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903.</a:t>
            </a:r>
            <a:r>
              <a:rPr lang="zh-TW" altLang="en-US" sz="1400" b="1" dirty="0">
                <a:latin typeface="+mj-ea"/>
                <a:ea typeface="+mj-ea"/>
              </a:rPr>
              <a:t>雨後的天空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8440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是誰對我不離不棄</a:t>
            </a:r>
            <a:br>
              <a:rPr lang="en-US" altLang="zh-TW" sz="4000" dirty="0"/>
            </a:br>
            <a:r>
              <a:rPr lang="zh-TW" altLang="zh-TW" sz="4000" dirty="0"/>
              <a:t>風雨中與我同行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903.</a:t>
            </a:r>
            <a:r>
              <a:rPr lang="zh-TW" altLang="en-US" sz="1400" b="1" dirty="0">
                <a:latin typeface="+mj-ea"/>
                <a:ea typeface="+mj-ea"/>
              </a:rPr>
              <a:t>雨後的天空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691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大風吹過了我信心更堅定</a:t>
            </a:r>
            <a:br>
              <a:rPr lang="en-US" altLang="zh-TW" sz="4000" dirty="0"/>
            </a:br>
            <a:r>
              <a:rPr lang="zh-TW" altLang="zh-TW" sz="4000" dirty="0"/>
              <a:t>緊緊抓住祢每一個應許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903.</a:t>
            </a:r>
            <a:r>
              <a:rPr lang="zh-TW" altLang="en-US" sz="1400" b="1" dirty="0">
                <a:latin typeface="+mj-ea"/>
                <a:ea typeface="+mj-ea"/>
              </a:rPr>
              <a:t>雨後的天空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691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耶穌的愛勝過狂風暴雨</a:t>
            </a:r>
            <a:br>
              <a:rPr lang="en-US" altLang="zh-TW" sz="4000" dirty="0"/>
            </a:br>
            <a:r>
              <a:rPr lang="zh-TW" altLang="zh-TW" sz="4000" dirty="0"/>
              <a:t>使我心靈得安寧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903.</a:t>
            </a:r>
            <a:r>
              <a:rPr lang="zh-TW" altLang="en-US" sz="1400" b="1" dirty="0">
                <a:latin typeface="+mj-ea"/>
                <a:ea typeface="+mj-ea"/>
              </a:rPr>
              <a:t>雨後的天空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691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風雨中有耶穌領我向前行</a:t>
            </a:r>
            <a:br>
              <a:rPr lang="zh-TW" altLang="zh-TW" sz="4000" dirty="0"/>
            </a:br>
            <a:r>
              <a:rPr lang="zh-TW" altLang="zh-TW" sz="4000" dirty="0"/>
              <a:t>不怕風雨溼透衣襟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903.</a:t>
            </a:r>
            <a:r>
              <a:rPr lang="zh-TW" altLang="en-US" sz="1400" b="1" dirty="0">
                <a:latin typeface="+mj-ea"/>
                <a:ea typeface="+mj-ea"/>
              </a:rPr>
              <a:t>雨後的天空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691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瀟瀟灑灑跌倒了再爬起</a:t>
            </a:r>
            <a:br>
              <a:rPr lang="en-US" altLang="zh-TW" sz="4000" dirty="0"/>
            </a:br>
            <a:r>
              <a:rPr lang="zh-TW" altLang="zh-TW" sz="4000" dirty="0"/>
              <a:t>有平安在我心裡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903.</a:t>
            </a:r>
            <a:r>
              <a:rPr lang="zh-TW" altLang="en-US" sz="1400" b="1" dirty="0">
                <a:latin typeface="+mj-ea"/>
                <a:ea typeface="+mj-ea"/>
              </a:rPr>
              <a:t>雨後的天空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691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風雨中有耶穌領我向前行</a:t>
            </a:r>
            <a:br>
              <a:rPr lang="en-US" altLang="zh-TW" sz="4000" dirty="0"/>
            </a:br>
            <a:r>
              <a:rPr lang="zh-TW" altLang="zh-TW" sz="4000" dirty="0"/>
              <a:t>主的恩典溫暖我心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903.</a:t>
            </a:r>
            <a:r>
              <a:rPr lang="zh-TW" altLang="en-US" sz="1400" b="1" dirty="0">
                <a:latin typeface="+mj-ea"/>
                <a:ea typeface="+mj-ea"/>
              </a:rPr>
              <a:t>雨後的天空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8503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跟隨主的腳步越走越光明</a:t>
            </a:r>
            <a:br>
              <a:rPr lang="en-US" altLang="zh-TW" sz="4000"/>
            </a:br>
            <a:r>
              <a:rPr lang="zh-TW" altLang="zh-TW" sz="4000"/>
              <a:t>雨</a:t>
            </a:r>
            <a:r>
              <a:rPr lang="zh-TW" altLang="zh-TW" sz="4000" dirty="0"/>
              <a:t>後的天空最美麗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903.</a:t>
            </a:r>
            <a:r>
              <a:rPr lang="zh-TW" altLang="en-US" sz="1400" b="1" dirty="0">
                <a:latin typeface="+mj-ea"/>
                <a:ea typeface="+mj-ea"/>
              </a:rPr>
              <a:t>雨後的天空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8503061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382</TotalTime>
  <Words>210</Words>
  <Application>Microsoft Office PowerPoint</Application>
  <PresentationFormat>如螢幕大小 (16:9)</PresentationFormat>
  <Paragraphs>16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Calibri</vt:lpstr>
      <vt:lpstr>Times New Roman</vt:lpstr>
      <vt:lpstr>敬拜</vt:lpstr>
      <vt:lpstr>雨後的天空好像我的心 心中的眼睛看得好清晰</vt:lpstr>
      <vt:lpstr>是誰對我不離不棄 風雨中與我同行</vt:lpstr>
      <vt:lpstr>大風吹過了我信心更堅定 緊緊抓住祢每一個應許</vt:lpstr>
      <vt:lpstr>耶穌的愛勝過狂風暴雨 使我心靈得安寧</vt:lpstr>
      <vt:lpstr>※風雨中有耶穌領我向前行 不怕風雨溼透衣襟</vt:lpstr>
      <vt:lpstr>瀟瀟灑灑跌倒了再爬起 有平安在我心裡</vt:lpstr>
      <vt:lpstr>風雨中有耶穌領我向前行 主的恩典溫暖我心 </vt:lpstr>
      <vt:lpstr>跟隨主的腳步越走越光明 雨後的天空最美麗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188</cp:revision>
  <dcterms:created xsi:type="dcterms:W3CDTF">2020-03-03T07:14:47Z</dcterms:created>
  <dcterms:modified xsi:type="dcterms:W3CDTF">2021-09-01T05:06:41Z</dcterms:modified>
</cp:coreProperties>
</file>