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54" r:id="rId2"/>
    <p:sldId id="1055" r:id="rId3"/>
    <p:sldId id="1056" r:id="rId4"/>
    <p:sldId id="105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祢用重價救贖我 使我脫離罪惡河</a:t>
            </a:r>
            <a:br>
              <a:rPr lang="zh-TW" altLang="zh-TW" sz="4000" dirty="0"/>
            </a:br>
            <a:r>
              <a:rPr lang="zh-TW" altLang="zh-TW" sz="4000" dirty="0"/>
              <a:t>叫我這不配的人憑信得救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904.</a:t>
            </a:r>
            <a:r>
              <a:rPr lang="zh-TW" altLang="en-US" sz="1400" b="1" dirty="0">
                <a:latin typeface="+mj-ea"/>
                <a:ea typeface="+mj-ea"/>
              </a:rPr>
              <a:t>讓我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房角石工作室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8503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祢賜聖靈幫助我 使我勝過老舊我</a:t>
            </a:r>
            <a:br>
              <a:rPr lang="zh-TW" altLang="zh-TW" sz="4000" dirty="0"/>
            </a:br>
            <a:r>
              <a:rPr lang="zh-TW" altLang="zh-TW" sz="4000" dirty="0"/>
              <a:t>祈求恩主領我邁向屬靈高峰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904.</a:t>
            </a:r>
            <a:r>
              <a:rPr lang="zh-TW" altLang="en-US" sz="1400" b="1" dirty="0">
                <a:latin typeface="+mj-ea"/>
                <a:ea typeface="+mj-ea"/>
              </a:rPr>
              <a:t>讓我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房角石工作室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31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讓我讚美非僅美詩 讓我敬拜非僅方式</a:t>
            </a:r>
            <a:br>
              <a:rPr lang="zh-TW" altLang="zh-TW" sz="4000" dirty="0"/>
            </a:br>
            <a:r>
              <a:rPr lang="zh-TW" altLang="zh-TW" sz="4000" dirty="0"/>
              <a:t>讓我服事非靠雙手 而禱告非僅用口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904.</a:t>
            </a:r>
            <a:r>
              <a:rPr lang="zh-TW" altLang="en-US" sz="1400" b="1" dirty="0">
                <a:latin typeface="+mj-ea"/>
                <a:ea typeface="+mj-ea"/>
              </a:rPr>
              <a:t>讓我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房角石工作室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31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讓我愛人不要虛假 讓我待人由心而發</a:t>
            </a:r>
            <a:br>
              <a:rPr lang="zh-TW" altLang="zh-TW" sz="4000" dirty="0"/>
            </a:br>
            <a:r>
              <a:rPr lang="zh-TW" altLang="zh-TW" sz="4000" dirty="0"/>
              <a:t>讓我學習順服 以聖潔為裝飾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904.</a:t>
            </a:r>
            <a:r>
              <a:rPr lang="zh-TW" altLang="en-US" sz="1400" b="1" dirty="0">
                <a:latin typeface="+mj-ea"/>
                <a:ea typeface="+mj-ea"/>
              </a:rPr>
              <a:t>讓我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房角石工作室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631743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383</TotalTime>
  <Words>134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祢用重價救贖我 使我脫離罪惡河 叫我這不配的人憑信得救</vt:lpstr>
      <vt:lpstr>祢賜聖靈幫助我 使我勝過老舊我 祈求恩主領我邁向屬靈高峰</vt:lpstr>
      <vt:lpstr>※讓我讚美非僅美詩 讓我敬拜非僅方式 讓我服事非靠雙手 而禱告非僅用口</vt:lpstr>
      <vt:lpstr>讓我愛人不要虛假 讓我待人由心而發 讓我學習順服 以聖潔為裝飾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189</cp:revision>
  <dcterms:created xsi:type="dcterms:W3CDTF">2020-03-03T07:14:47Z</dcterms:created>
  <dcterms:modified xsi:type="dcterms:W3CDTF">2021-09-01T05:06:53Z</dcterms:modified>
</cp:coreProperties>
</file>