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68" r:id="rId2"/>
    <p:sldId id="1069" r:id="rId3"/>
    <p:sldId id="1070" r:id="rId4"/>
    <p:sldId id="1071" r:id="rId5"/>
    <p:sldId id="1072" r:id="rId6"/>
    <p:sldId id="107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親愛的天父 我愛祢</a:t>
            </a:r>
            <a:br>
              <a:rPr lang="en-US" altLang="zh-TW" sz="4000" dirty="0"/>
            </a:br>
            <a:r>
              <a:rPr lang="zh-TW" altLang="zh-TW" sz="4000" dirty="0"/>
              <a:t>無比大愛 祢向我顯明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780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親愛的天父 我渴慕祢 </a:t>
            </a:r>
            <a:br>
              <a:rPr lang="zh-TW" altLang="zh-TW" sz="4000" dirty="0"/>
            </a:br>
            <a:r>
              <a:rPr lang="zh-TW" altLang="zh-TW" sz="4000" dirty="0"/>
              <a:t>我要一生緊緊跟隨祢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8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無論經過高山低谷 仍緊緊抓住祢 </a:t>
            </a:r>
            <a:br>
              <a:rPr lang="zh-TW" altLang="zh-TW" sz="4000" dirty="0"/>
            </a:br>
            <a:r>
              <a:rPr lang="zh-TW" altLang="zh-TW" sz="4000" dirty="0"/>
              <a:t>因為我是如此確信 祢的心意高過諸天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37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等候祢 尋求祢 我渴望來到祢面前 </a:t>
            </a:r>
            <a:br>
              <a:rPr lang="zh-TW" altLang="zh-TW" sz="4000" dirty="0"/>
            </a:br>
            <a:r>
              <a:rPr lang="zh-TW" altLang="zh-TW" sz="4000" dirty="0"/>
              <a:t>渴慕祢 深愛祢 我的心單單屬於祢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3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我的心深深被祢吸引 </a:t>
            </a:r>
            <a:br>
              <a:rPr lang="zh-TW" altLang="zh-TW" sz="4000" dirty="0"/>
            </a:br>
            <a:r>
              <a:rPr lang="zh-TW" altLang="zh-TW" sz="4000" dirty="0"/>
              <a:t>我要一生緊緊跟隨祢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3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我舉手 我歡唱 都是為了祢 </a:t>
            </a:r>
            <a:br>
              <a:rPr lang="zh-TW" altLang="zh-TW" sz="4000" dirty="0"/>
            </a:br>
            <a:r>
              <a:rPr lang="zh-TW" altLang="zh-TW" sz="4000" dirty="0"/>
              <a:t>我要高聲呼喊我愛祢直到永遠</a:t>
            </a:r>
            <a:r>
              <a:rPr lang="zh-TW" altLang="en-US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907.</a:t>
            </a:r>
            <a:r>
              <a:rPr lang="zh-TW" altLang="en-US" sz="1400" b="1" dirty="0">
                <a:latin typeface="+mj-ea"/>
                <a:ea typeface="+mj-ea"/>
              </a:rPr>
              <a:t>緊緊跟隨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37172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387</TotalTime>
  <Words>175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親愛的天父 我愛祢 無比大愛 祢向我顯明 </vt:lpstr>
      <vt:lpstr>親愛的天父 我渴慕祢  我要一生緊緊跟隨祢</vt:lpstr>
      <vt:lpstr>※無論經過高山低谷 仍緊緊抓住祢  因為我是如此確信 祢的心意高過諸天</vt:lpstr>
      <vt:lpstr>等候祢 尋求祢 我渴望來到祢面前  渴慕祢 深愛祢 我的心單單屬於祢 </vt:lpstr>
      <vt:lpstr>我的心深深被祢吸引  我要一生緊緊跟隨祢</vt:lpstr>
      <vt:lpstr>§ 我舉手 我歡唱 都是為了祢  我要高聲呼喊我愛祢直到永遠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192</cp:revision>
  <dcterms:created xsi:type="dcterms:W3CDTF">2020-03-03T07:14:47Z</dcterms:created>
  <dcterms:modified xsi:type="dcterms:W3CDTF">2021-09-01T05:07:42Z</dcterms:modified>
</cp:coreProperties>
</file>