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073" r:id="rId2"/>
    <p:sldId id="1074" r:id="rId3"/>
    <p:sldId id="1075" r:id="rId4"/>
    <p:sldId id="1076" r:id="rId5"/>
    <p:sldId id="1077" r:id="rId6"/>
    <p:sldId id="1078" r:id="rId7"/>
    <p:sldId id="1079" r:id="rId8"/>
    <p:sldId id="1081" r:id="rId9"/>
    <p:sldId id="1080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耶穌全世界萬有的主</a:t>
            </a:r>
            <a:br>
              <a:rPr lang="en-US" altLang="zh-TW" sz="4000" dirty="0"/>
            </a:br>
            <a:r>
              <a:rPr lang="zh-TW" altLang="zh-TW" sz="4000" dirty="0"/>
              <a:t>耶穌全世界萬有的主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908.</a:t>
            </a:r>
            <a:r>
              <a:rPr lang="zh-TW" altLang="en-US" sz="1400" b="1" dirty="0">
                <a:latin typeface="+mj-ea"/>
                <a:ea typeface="+mj-ea"/>
              </a:rPr>
              <a:t>耶穌祢是中心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037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從起初直到最後</a:t>
            </a:r>
            <a:br>
              <a:rPr lang="zh-TW" altLang="zh-TW" sz="4000" dirty="0"/>
            </a:br>
            <a:r>
              <a:rPr lang="zh-TW" altLang="zh-TW" sz="4000" dirty="0"/>
              <a:t>我心的依靠永遠都是祢耶穌 耶穌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908.</a:t>
            </a:r>
            <a:r>
              <a:rPr lang="zh-TW" altLang="en-US" sz="1400" b="1" dirty="0">
                <a:latin typeface="+mj-ea"/>
                <a:ea typeface="+mj-ea"/>
              </a:rPr>
              <a:t>耶穌祢是中心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620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耶穌我全人生命的主</a:t>
            </a:r>
            <a:br>
              <a:rPr lang="en-US" altLang="zh-TW" sz="4000" dirty="0"/>
            </a:br>
            <a:r>
              <a:rPr lang="zh-TW" altLang="zh-TW" sz="4000" dirty="0"/>
              <a:t>耶穌我全人生命的主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908.</a:t>
            </a:r>
            <a:r>
              <a:rPr lang="zh-TW" altLang="en-US" sz="1400" b="1" dirty="0">
                <a:latin typeface="+mj-ea"/>
                <a:ea typeface="+mj-ea"/>
              </a:rPr>
              <a:t>耶穌祢是中心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620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從起初直到最後</a:t>
            </a:r>
            <a:br>
              <a:rPr lang="zh-TW" altLang="zh-TW" sz="4000" dirty="0"/>
            </a:br>
            <a:r>
              <a:rPr lang="zh-TW" altLang="zh-TW" sz="4000" dirty="0"/>
              <a:t>生命的救主永遠都是祢耶穌 耶穌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908.</a:t>
            </a:r>
            <a:r>
              <a:rPr lang="zh-TW" altLang="en-US" sz="1400" b="1" dirty="0">
                <a:latin typeface="+mj-ea"/>
                <a:ea typeface="+mj-ea"/>
              </a:rPr>
              <a:t>耶穌祢是中心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620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3.</a:t>
            </a:r>
            <a:r>
              <a:rPr lang="zh-TW" altLang="zh-TW" sz="4000" dirty="0"/>
              <a:t>耶穌成為我教會的主</a:t>
            </a:r>
            <a:br>
              <a:rPr lang="en-US" altLang="zh-TW" sz="4000" dirty="0"/>
            </a:br>
            <a:r>
              <a:rPr lang="zh-TW" altLang="zh-TW" sz="4000" dirty="0"/>
              <a:t>耶穌成為我教會的主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908.</a:t>
            </a:r>
            <a:r>
              <a:rPr lang="zh-TW" altLang="en-US" sz="1400" b="1" dirty="0">
                <a:latin typeface="+mj-ea"/>
                <a:ea typeface="+mj-ea"/>
              </a:rPr>
              <a:t>耶穌祢是中心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620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萬膝都要跪拜 萬口要承認</a:t>
            </a:r>
            <a:br>
              <a:rPr lang="zh-TW" altLang="zh-TW" sz="4000" dirty="0"/>
            </a:br>
            <a:r>
              <a:rPr lang="zh-TW" altLang="zh-TW" sz="4000" dirty="0"/>
              <a:t>祢是救贖主 耶穌 耶穌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908.</a:t>
            </a:r>
            <a:r>
              <a:rPr lang="zh-TW" altLang="en-US" sz="1400" b="1" dirty="0">
                <a:latin typeface="+mj-ea"/>
                <a:ea typeface="+mj-ea"/>
              </a:rPr>
              <a:t>耶穌祢是中心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620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我心別無所求</a:t>
            </a:r>
            <a:br>
              <a:rPr lang="en-US" altLang="zh-TW" sz="4000" dirty="0"/>
            </a:br>
            <a:r>
              <a:rPr lang="zh-TW" altLang="zh-TW" sz="4000" dirty="0"/>
              <a:t>無人能與祢相比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908.</a:t>
            </a:r>
            <a:r>
              <a:rPr lang="zh-TW" altLang="en-US" sz="1400" b="1" dirty="0">
                <a:latin typeface="+mj-ea"/>
                <a:ea typeface="+mj-ea"/>
              </a:rPr>
              <a:t>耶穌祢是中心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620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耶穌祢是中心 </a:t>
            </a:r>
            <a:br>
              <a:rPr lang="zh-TW" altLang="zh-TW" sz="4000" dirty="0"/>
            </a:br>
            <a:r>
              <a:rPr lang="zh-TW" altLang="zh-TW" sz="4000" dirty="0"/>
              <a:t>我一切都圍繞著祢 只為祢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908.</a:t>
            </a:r>
            <a:r>
              <a:rPr lang="zh-TW" altLang="en-US" sz="1400" b="1" dirty="0">
                <a:latin typeface="+mj-ea"/>
                <a:ea typeface="+mj-ea"/>
              </a:rPr>
              <a:t>耶穌祢是中心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938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/>
              <a:t> </a:t>
            </a:r>
            <a:r>
              <a:rPr lang="zh-TW" altLang="zh-TW" sz="4000"/>
              <a:t>從我心直到諸天 耶穌祢是唯一</a:t>
            </a:r>
            <a:br>
              <a:rPr lang="zh-TW" altLang="zh-TW" sz="4000"/>
            </a:br>
            <a:r>
              <a:rPr lang="zh-TW" altLang="zh-TW" sz="4000"/>
              <a:t>我全然為祢 一切全然為祢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908.</a:t>
            </a:r>
            <a:r>
              <a:rPr lang="zh-TW" altLang="en-US" sz="1400" b="1" dirty="0">
                <a:latin typeface="+mj-ea"/>
                <a:ea typeface="+mj-ea"/>
              </a:rPr>
              <a:t>耶穌祢是中心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620131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394</TotalTime>
  <Words>235</Words>
  <Application>Microsoft Office PowerPoint</Application>
  <PresentationFormat>如螢幕大小 (16:9)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Times New Roman</vt:lpstr>
      <vt:lpstr>敬拜</vt:lpstr>
      <vt:lpstr>1.耶穌全世界萬有的主 耶穌全世界萬有的主</vt:lpstr>
      <vt:lpstr>從起初直到最後 我心的依靠永遠都是祢耶穌 耶穌</vt:lpstr>
      <vt:lpstr>2.耶穌我全人生命的主 耶穌我全人生命的主</vt:lpstr>
      <vt:lpstr>從起初直到最後 生命的救主永遠都是祢耶穌 耶穌</vt:lpstr>
      <vt:lpstr>3.耶穌成為我教會的主 耶穌成為我教會的主</vt:lpstr>
      <vt:lpstr>萬膝都要跪拜 萬口要承認 祢是救贖主 耶穌 耶穌</vt:lpstr>
      <vt:lpstr>※我心別無所求 無人能與祢相比</vt:lpstr>
      <vt:lpstr>耶穌祢是中心  我一切都圍繞著祢 只為祢</vt:lpstr>
      <vt:lpstr>§ 從我心直到諸天 耶穌祢是唯一 我全然為祢 一切全然為祢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193</cp:revision>
  <dcterms:created xsi:type="dcterms:W3CDTF">2020-03-03T07:14:47Z</dcterms:created>
  <dcterms:modified xsi:type="dcterms:W3CDTF">2021-09-01T05:07:56Z</dcterms:modified>
</cp:coreProperties>
</file>