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1089" r:id="rId2"/>
    <p:sldId id="1090" r:id="rId3"/>
    <p:sldId id="1091" r:id="rId4"/>
    <p:sldId id="1092" r:id="rId5"/>
    <p:sldId id="1093" r:id="rId6"/>
    <p:sldId id="1094" r:id="rId7"/>
    <p:sldId id="1095" r:id="rId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祢的榮耀吸引我 祢的話使心翻動 </a:t>
            </a:r>
            <a:br>
              <a:rPr lang="zh-TW" altLang="zh-TW" sz="4000" dirty="0"/>
            </a:br>
            <a:r>
              <a:rPr lang="zh-TW" altLang="zh-TW" sz="4000" dirty="0"/>
              <a:t>當我渴慕祢更多 帶領我進入水深之處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911.</a:t>
            </a:r>
            <a:r>
              <a:rPr lang="zh-TW" altLang="en-US" sz="1400" b="1" dirty="0">
                <a:latin typeface="+mj-ea"/>
                <a:ea typeface="+mj-ea"/>
              </a:rPr>
              <a:t>水深之處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309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祢的榮光覆蓋我 祢的氣息吹向我 </a:t>
            </a:r>
            <a:br>
              <a:rPr lang="zh-TW" altLang="zh-TW" sz="4000" dirty="0"/>
            </a:br>
            <a:r>
              <a:rPr lang="zh-TW" altLang="zh-TW" sz="4000" dirty="0"/>
              <a:t>當我認識祢更多 帶領我進入祢心深處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911.</a:t>
            </a:r>
            <a:r>
              <a:rPr lang="zh-TW" altLang="en-US" sz="1400" b="1" dirty="0">
                <a:latin typeface="+mj-ea"/>
                <a:ea typeface="+mj-ea"/>
              </a:rPr>
              <a:t>水深之處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75890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(</a:t>
            </a:r>
            <a:r>
              <a:rPr lang="zh-TW" altLang="zh-TW" sz="4000" dirty="0"/>
              <a:t>自由敬拜</a:t>
            </a:r>
            <a:r>
              <a:rPr lang="en-US" altLang="zh-TW" sz="4000" dirty="0"/>
              <a:t>)</a:t>
            </a:r>
            <a:r>
              <a:rPr lang="zh-TW" altLang="zh-TW" sz="4000" dirty="0"/>
              <a:t>耶穌 耶穌 耶穌 我愛祢我愛祢 </a:t>
            </a:r>
            <a:br>
              <a:rPr lang="zh-TW" altLang="zh-TW" sz="4000" dirty="0"/>
            </a:br>
            <a:r>
              <a:rPr lang="zh-TW" altLang="zh-TW" sz="4000" dirty="0"/>
              <a:t>耶穌 我愛祢 我愛祢 我愛祢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911.</a:t>
            </a:r>
            <a:r>
              <a:rPr lang="zh-TW" altLang="en-US" sz="1400" b="1" dirty="0">
                <a:latin typeface="+mj-ea"/>
                <a:ea typeface="+mj-ea"/>
              </a:rPr>
              <a:t>水深之處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7589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渴慕更多更多有祢 </a:t>
            </a:r>
            <a:br>
              <a:rPr lang="zh-TW" altLang="zh-TW" sz="4000" dirty="0"/>
            </a:br>
            <a:r>
              <a:rPr lang="zh-TW" altLang="zh-TW" sz="4000" dirty="0"/>
              <a:t>渴望深深與祢親近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911.</a:t>
            </a:r>
            <a:r>
              <a:rPr lang="zh-TW" altLang="en-US" sz="1400" b="1" dirty="0">
                <a:latin typeface="+mj-ea"/>
                <a:ea typeface="+mj-ea"/>
              </a:rPr>
              <a:t>水深之處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7589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有祢榮光照耀地方 </a:t>
            </a:r>
            <a:br>
              <a:rPr lang="zh-TW" altLang="zh-TW" sz="4000" dirty="0"/>
            </a:br>
            <a:r>
              <a:rPr lang="zh-TW" altLang="zh-TW" sz="4000" dirty="0"/>
              <a:t>凡有氣息的 凡有氣息都要歌唱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911.</a:t>
            </a:r>
            <a:r>
              <a:rPr lang="zh-TW" altLang="en-US" sz="1400" b="1" dirty="0">
                <a:latin typeface="+mj-ea"/>
                <a:ea typeface="+mj-ea"/>
              </a:rPr>
              <a:t>水深之處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75890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渴慕更多更多有祢</a:t>
            </a:r>
            <a:br>
              <a:rPr lang="en-US" altLang="zh-TW" sz="4000" dirty="0"/>
            </a:br>
            <a:r>
              <a:rPr lang="zh-TW" altLang="zh-TW" sz="4000" dirty="0"/>
              <a:t>水深之處與祢相遇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911.</a:t>
            </a:r>
            <a:r>
              <a:rPr lang="zh-TW" altLang="en-US" sz="1400" b="1" dirty="0">
                <a:latin typeface="+mj-ea"/>
                <a:ea typeface="+mj-ea"/>
              </a:rPr>
              <a:t>水深之處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40036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單單貼近祢的心意 </a:t>
            </a:r>
            <a:br>
              <a:rPr lang="zh-TW" altLang="zh-TW" sz="4000" dirty="0"/>
            </a:br>
            <a:r>
              <a:rPr lang="zh-TW" altLang="zh-TW" sz="4000" dirty="0"/>
              <a:t>心中呼求祢 心中呼求主我愛祢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911.</a:t>
            </a:r>
            <a:r>
              <a:rPr lang="zh-TW" altLang="en-US" sz="1400" b="1" dirty="0">
                <a:latin typeface="+mj-ea"/>
                <a:ea typeface="+mj-ea"/>
              </a:rPr>
              <a:t>水深之處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40036752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400</TotalTime>
  <Words>210</Words>
  <Application>Microsoft Office PowerPoint</Application>
  <PresentationFormat>如螢幕大小 (16:9)</PresentationFormat>
  <Paragraphs>14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Calibri</vt:lpstr>
      <vt:lpstr>Times New Roman</vt:lpstr>
      <vt:lpstr>敬拜</vt:lpstr>
      <vt:lpstr>祢的榮耀吸引我 祢的話使心翻動  當我渴慕祢更多 帶領我進入水深之處</vt:lpstr>
      <vt:lpstr>祢的榮光覆蓋我 祢的氣息吹向我  當我認識祢更多 帶領我進入祢心深處 </vt:lpstr>
      <vt:lpstr>(自由敬拜)耶穌 耶穌 耶穌 我愛祢我愛祢  耶穌 我愛祢 我愛祢 我愛祢 </vt:lpstr>
      <vt:lpstr>※渴慕更多更多有祢  渴望深深與祢親近 </vt:lpstr>
      <vt:lpstr>有祢榮光照耀地方  凡有氣息的 凡有氣息都要歌唱 </vt:lpstr>
      <vt:lpstr>渴慕更多更多有祢 水深之處與祢相遇</vt:lpstr>
      <vt:lpstr>單單貼近祢的心意  心中呼求祢 心中呼求主我愛祢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196</cp:revision>
  <dcterms:created xsi:type="dcterms:W3CDTF">2020-03-03T07:14:47Z</dcterms:created>
  <dcterms:modified xsi:type="dcterms:W3CDTF">2021-09-01T05:11:28Z</dcterms:modified>
</cp:coreProperties>
</file>