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098" r:id="rId2"/>
    <p:sldId id="1100" r:id="rId3"/>
    <p:sldId id="1102" r:id="rId4"/>
    <p:sldId id="1103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74"/>
  </p:normalViewPr>
  <p:slideViewPr>
    <p:cSldViewPr>
      <p:cViewPr varScale="1">
        <p:scale>
          <a:sx n="131" d="100"/>
          <a:sy n="131" d="100"/>
        </p:scale>
        <p:origin x="248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18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219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90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1224136"/>
          </a:xfrm>
        </p:spPr>
        <p:txBody>
          <a:bodyPr>
            <a:noAutofit/>
          </a:bodyPr>
          <a:lstStyle/>
          <a:p>
            <a:r>
              <a:rPr lang="zh-TW" altLang="zh-TW" sz="3600" baseline="0" dirty="0">
                <a:latin typeface="+mn-ea"/>
                <a:ea typeface="+mn-ea"/>
              </a:rPr>
              <a:t>用聖靈與火為我施洗</a:t>
            </a:r>
            <a:r>
              <a:rPr lang="en-US" altLang="zh-TW" sz="3600" dirty="0">
                <a:latin typeface="+mn-ea"/>
                <a:ea typeface="+mn-ea"/>
              </a:rPr>
              <a:t> </a:t>
            </a:r>
            <a:r>
              <a:rPr lang="zh-TW" altLang="zh-TW" sz="3600" baseline="0" dirty="0">
                <a:latin typeface="+mn-ea"/>
                <a:ea typeface="+mn-ea"/>
              </a:rPr>
              <a:t>讓我充滿天上的能力</a:t>
            </a:r>
            <a:br>
              <a:rPr lang="en-US" altLang="zh-TW" sz="3600" baseline="0" dirty="0">
                <a:latin typeface="+mn-ea"/>
                <a:ea typeface="+mn-ea"/>
              </a:rPr>
            </a:br>
            <a:r>
              <a:rPr lang="zh-TW" altLang="zh-TW" sz="3600" dirty="0">
                <a:latin typeface="+mn-ea"/>
              </a:rPr>
              <a:t>讓聖火燒盡邪情和私慾</a:t>
            </a:r>
            <a:r>
              <a:rPr lang="en-US" altLang="zh-TW" sz="3600" dirty="0">
                <a:latin typeface="+mn-ea"/>
              </a:rPr>
              <a:t> </a:t>
            </a:r>
            <a:r>
              <a:rPr lang="zh-TW" altLang="zh-TW" sz="3600" dirty="0">
                <a:latin typeface="+mn-ea"/>
              </a:rPr>
              <a:t>因為我願意為祢去</a:t>
            </a:r>
            <a:endParaRPr lang="zh-TW" altLang="zh-TW" sz="3600" baseline="0" dirty="0"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913.</a:t>
            </a:r>
            <a:r>
              <a:rPr lang="zh-TW" altLang="en-US" sz="1400" b="1" dirty="0">
                <a:latin typeface="+mj-ea"/>
                <a:ea typeface="+mj-ea"/>
              </a:rPr>
              <a:t>我願為祢去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4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1080120"/>
          </a:xfrm>
        </p:spPr>
        <p:txBody>
          <a:bodyPr>
            <a:noAutofit/>
          </a:bodyPr>
          <a:lstStyle/>
          <a:p>
            <a:r>
              <a:rPr lang="zh-TW" altLang="zh-TW" sz="3600" spc="-150" dirty="0">
                <a:latin typeface="+mn-ea"/>
                <a:ea typeface="+mn-ea"/>
              </a:rPr>
              <a:t>成為我的異象 榮耀救主</a:t>
            </a:r>
            <a:r>
              <a:rPr lang="en-US" altLang="zh-TW" sz="3600" spc="-150" dirty="0">
                <a:latin typeface="+mn-ea"/>
                <a:ea typeface="+mn-ea"/>
              </a:rPr>
              <a:t> </a:t>
            </a:r>
            <a:r>
              <a:rPr lang="zh-TW" altLang="zh-TW" sz="3600" spc="-150" dirty="0">
                <a:latin typeface="+mn-ea"/>
                <a:ea typeface="+mn-ea"/>
              </a:rPr>
              <a:t>讓萬國的榮華盡都失色</a:t>
            </a:r>
            <a:br>
              <a:rPr lang="en-US" altLang="zh-TW" sz="3600" spc="-150" dirty="0">
                <a:latin typeface="+mn-ea"/>
                <a:ea typeface="+mn-ea"/>
              </a:rPr>
            </a:br>
            <a:r>
              <a:rPr lang="zh-TW" altLang="zh-TW" sz="3600" dirty="0">
                <a:latin typeface="+mn-ea"/>
              </a:rPr>
              <a:t>賜我勇敢的心一無畏懼</a:t>
            </a:r>
            <a:r>
              <a:rPr lang="en-US" altLang="zh-TW" sz="3600" dirty="0">
                <a:latin typeface="+mn-ea"/>
              </a:rPr>
              <a:t> </a:t>
            </a:r>
            <a:r>
              <a:rPr lang="zh-TW" altLang="zh-TW" sz="3600" dirty="0">
                <a:latin typeface="+mn-ea"/>
              </a:rPr>
              <a:t>因為我願為祢去</a:t>
            </a:r>
            <a:endParaRPr lang="zh-TW" altLang="zh-TW" sz="3600" spc="-150" dirty="0"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913.</a:t>
            </a:r>
            <a:r>
              <a:rPr lang="zh-TW" altLang="en-US" sz="1400" b="1" dirty="0">
                <a:latin typeface="+mj-ea"/>
                <a:ea typeface="+mj-ea"/>
              </a:rPr>
              <a:t>我願為祢去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761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798" y="123478"/>
            <a:ext cx="9144000" cy="1080120"/>
          </a:xfrm>
        </p:spPr>
        <p:txBody>
          <a:bodyPr>
            <a:noAutofit/>
          </a:bodyPr>
          <a:lstStyle/>
          <a:p>
            <a:r>
              <a:rPr lang="en-US" altLang="zh-TW" sz="3600" baseline="0" dirty="0">
                <a:latin typeface="+mn-ea"/>
                <a:ea typeface="+mn-ea"/>
              </a:rPr>
              <a:t>※</a:t>
            </a:r>
            <a:r>
              <a:rPr lang="zh-TW" altLang="zh-TW" sz="3600" baseline="0" dirty="0">
                <a:latin typeface="+mn-ea"/>
                <a:ea typeface="+mn-ea"/>
              </a:rPr>
              <a:t>釘痕手引我前行</a:t>
            </a:r>
            <a:r>
              <a:rPr lang="en-US" altLang="zh-TW" sz="3600" baseline="0" dirty="0">
                <a:latin typeface="+mn-ea"/>
                <a:ea typeface="+mn-ea"/>
              </a:rPr>
              <a:t> </a:t>
            </a:r>
            <a:r>
              <a:rPr lang="zh-TW" altLang="zh-TW" sz="3600" baseline="0" dirty="0">
                <a:latin typeface="+mn-ea"/>
                <a:ea typeface="+mn-ea"/>
              </a:rPr>
              <a:t>我只願合祢心意</a:t>
            </a:r>
            <a:br>
              <a:rPr lang="en-US" altLang="zh-TW" sz="3600" baseline="0" dirty="0">
                <a:latin typeface="+mn-ea"/>
                <a:ea typeface="+mn-ea"/>
              </a:rPr>
            </a:br>
            <a:r>
              <a:rPr lang="zh-TW" altLang="zh-TW" sz="3600" dirty="0">
                <a:latin typeface="+mn-ea"/>
              </a:rPr>
              <a:t>看萬事為損失 受苦為小事</a:t>
            </a:r>
            <a:r>
              <a:rPr lang="en-US" altLang="zh-TW" sz="3600" dirty="0">
                <a:latin typeface="+mn-ea"/>
              </a:rPr>
              <a:t> </a:t>
            </a:r>
            <a:r>
              <a:rPr lang="zh-TW" altLang="zh-TW" sz="3600" dirty="0">
                <a:latin typeface="+mn-ea"/>
              </a:rPr>
              <a:t>靠祢的恩典站立</a:t>
            </a:r>
            <a:endParaRPr lang="zh-TW" altLang="zh-TW" sz="3600" baseline="0" dirty="0"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913.</a:t>
            </a:r>
            <a:r>
              <a:rPr lang="zh-TW" altLang="en-US" sz="1400" b="1" dirty="0">
                <a:latin typeface="+mj-ea"/>
                <a:ea typeface="+mj-ea"/>
              </a:rPr>
              <a:t>我願為祢去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761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1152128"/>
          </a:xfrm>
        </p:spPr>
        <p:txBody>
          <a:bodyPr>
            <a:noAutofit/>
          </a:bodyPr>
          <a:lstStyle/>
          <a:p>
            <a:r>
              <a:rPr lang="en-US" altLang="zh-TW" sz="3600" baseline="0" dirty="0">
                <a:latin typeface="+mn-ea"/>
                <a:ea typeface="+mn-ea"/>
              </a:rPr>
              <a:t>§</a:t>
            </a:r>
            <a:r>
              <a:rPr lang="zh-TW" altLang="en-US" sz="3600" baseline="0" dirty="0">
                <a:latin typeface="+mn-ea"/>
                <a:ea typeface="+mn-ea"/>
              </a:rPr>
              <a:t> </a:t>
            </a:r>
            <a:r>
              <a:rPr lang="zh-TW" altLang="zh-TW" sz="3600" baseline="0" dirty="0">
                <a:latin typeface="+mn-ea"/>
                <a:ea typeface="+mn-ea"/>
              </a:rPr>
              <a:t>神聖的愛融化我 神聖的火熬煉我 </a:t>
            </a:r>
            <a:br>
              <a:rPr lang="zh-TW" altLang="zh-TW" sz="3600" baseline="0" dirty="0">
                <a:latin typeface="+mn-ea"/>
                <a:ea typeface="+mn-ea"/>
              </a:rPr>
            </a:br>
            <a:r>
              <a:rPr lang="zh-TW" altLang="zh-TW" sz="3600" baseline="0" dirty="0">
                <a:latin typeface="+mn-ea"/>
                <a:ea typeface="+mn-ea"/>
              </a:rPr>
              <a:t>神聖的使命佔有我 神聖的靈引領我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913.</a:t>
            </a:r>
            <a:r>
              <a:rPr lang="zh-TW" altLang="en-US" sz="1400" b="1" dirty="0">
                <a:latin typeface="+mj-ea"/>
                <a:ea typeface="+mj-ea"/>
              </a:rPr>
              <a:t>我願為祢去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761675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467</TotalTime>
  <Words>161</Words>
  <Application>Microsoft Macintosh PowerPoint</Application>
  <PresentationFormat>如螢幕大小 (16:9)</PresentationFormat>
  <Paragraphs>11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敬拜</vt:lpstr>
      <vt:lpstr>用聖靈與火為我施洗 讓我充滿天上的能力 讓聖火燒盡邪情和私慾 因為我願意為祢去</vt:lpstr>
      <vt:lpstr>成為我的異象 榮耀救主 讓萬國的榮華盡都失色 賜我勇敢的心一無畏懼 因為我願為祢去</vt:lpstr>
      <vt:lpstr>※釘痕手引我前行 我只願合祢心意 看萬事為損失 受苦為小事 靠祢的恩典站立</vt:lpstr>
      <vt:lpstr>§ 神聖的愛融化我 神聖的火熬煉我  神聖的使命佔有我 神聖的靈引領我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200</cp:revision>
  <dcterms:created xsi:type="dcterms:W3CDTF">2020-03-03T07:14:47Z</dcterms:created>
  <dcterms:modified xsi:type="dcterms:W3CDTF">2025-08-06T13:57:10Z</dcterms:modified>
</cp:coreProperties>
</file>