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1103" r:id="rId2"/>
    <p:sldId id="1104" r:id="rId3"/>
    <p:sldId id="1105" r:id="rId4"/>
    <p:sldId id="1106" r:id="rId5"/>
    <p:sldId id="1107" r:id="rId6"/>
    <p:sldId id="1108" r:id="rId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將祢的光照亮在我們身上</a:t>
            </a:r>
            <a:br>
              <a:rPr lang="zh-TW" altLang="zh-TW" sz="4000" dirty="0"/>
            </a:br>
            <a:r>
              <a:rPr lang="zh-TW" altLang="zh-TW" sz="4000" dirty="0"/>
              <a:t>讓我們在祢面前毫無隱藏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914.</a:t>
            </a:r>
            <a:r>
              <a:rPr lang="zh-TW" altLang="en-US" sz="1400" b="1" dirty="0">
                <a:latin typeface="+mj-ea"/>
                <a:ea typeface="+mj-ea"/>
              </a:rPr>
              <a:t>榮耀大君王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77616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打開我們的心 我要看見</a:t>
            </a:r>
            <a:br>
              <a:rPr lang="zh-TW" altLang="zh-TW" sz="4000" dirty="0"/>
            </a:br>
            <a:r>
              <a:rPr lang="zh-TW" altLang="zh-TW" sz="4000" dirty="0"/>
              <a:t>祢的國度就在這裡彰顯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914.</a:t>
            </a:r>
            <a:r>
              <a:rPr lang="zh-TW" altLang="en-US" sz="1400" b="1" dirty="0">
                <a:latin typeface="+mj-ea"/>
                <a:ea typeface="+mj-ea"/>
              </a:rPr>
              <a:t>榮耀大君王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73781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在祢光中我得見光</a:t>
            </a:r>
            <a:br>
              <a:rPr lang="zh-TW" altLang="zh-TW" sz="4000" dirty="0"/>
            </a:br>
            <a:r>
              <a:rPr lang="zh-TW" altLang="zh-TW" sz="4000" dirty="0"/>
              <a:t>在祢裡面有豐盛盼望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914.</a:t>
            </a:r>
            <a:r>
              <a:rPr lang="zh-TW" altLang="en-US" sz="1400" b="1" dirty="0">
                <a:latin typeface="+mj-ea"/>
                <a:ea typeface="+mj-ea"/>
              </a:rPr>
              <a:t>榮耀大君王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73781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榮耀榮耀榮耀榮耀 聖潔 大君王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914.</a:t>
            </a:r>
            <a:r>
              <a:rPr lang="zh-TW" altLang="en-US" sz="1400" b="1" dirty="0">
                <a:latin typeface="+mj-ea"/>
                <a:ea typeface="+mj-ea"/>
              </a:rPr>
              <a:t>榮耀大君王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73781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榮耀耶穌 耶穌 耶穌 主耶穌</a:t>
            </a:r>
            <a:br>
              <a:rPr lang="zh-TW" altLang="zh-TW" sz="4000" dirty="0"/>
            </a:br>
            <a:r>
              <a:rPr lang="zh-TW" altLang="zh-TW" sz="4000" dirty="0"/>
              <a:t>歡迎祢在我們中間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914.</a:t>
            </a:r>
            <a:r>
              <a:rPr lang="zh-TW" altLang="en-US" sz="1400" b="1" dirty="0">
                <a:latin typeface="+mj-ea"/>
                <a:ea typeface="+mj-ea"/>
              </a:rPr>
              <a:t>榮耀大君王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73781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榮耀耶穌 耶穌 耶穌 主耶穌</a:t>
            </a:r>
            <a:br>
              <a:rPr lang="zh-TW" altLang="zh-TW" sz="4000" dirty="0"/>
            </a:br>
            <a:r>
              <a:rPr lang="zh-TW" altLang="zh-TW" sz="4000" dirty="0"/>
              <a:t>祢是配得榮耀 大君王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914.</a:t>
            </a:r>
            <a:r>
              <a:rPr lang="zh-TW" altLang="en-US" sz="1400" b="1" dirty="0">
                <a:latin typeface="+mj-ea"/>
                <a:ea typeface="+mj-ea"/>
              </a:rPr>
              <a:t>榮耀大君王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79708923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401</TotalTime>
  <Words>146</Words>
  <Application>Microsoft Office PowerPoint</Application>
  <PresentationFormat>如螢幕大小 (16:9)</PresentationFormat>
  <Paragraphs>12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Arial</vt:lpstr>
      <vt:lpstr>Calibri</vt:lpstr>
      <vt:lpstr>Times New Roman</vt:lpstr>
      <vt:lpstr>敬拜</vt:lpstr>
      <vt:lpstr>將祢的光照亮在我們身上 讓我們在祢面前毫無隱藏</vt:lpstr>
      <vt:lpstr>打開我們的心 我要看見 祢的國度就在這裡彰顯</vt:lpstr>
      <vt:lpstr>在祢光中我得見光 在祢裡面有豐盛盼望</vt:lpstr>
      <vt:lpstr>榮耀榮耀榮耀榮耀 聖潔 大君王</vt:lpstr>
      <vt:lpstr>※榮耀耶穌 耶穌 耶穌 主耶穌 歡迎祢在我們中間</vt:lpstr>
      <vt:lpstr>榮耀耶穌 耶穌 耶穌 主耶穌 祢是配得榮耀 大君王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199</cp:revision>
  <dcterms:created xsi:type="dcterms:W3CDTF">2020-03-03T07:14:47Z</dcterms:created>
  <dcterms:modified xsi:type="dcterms:W3CDTF">2021-09-01T05:12:09Z</dcterms:modified>
</cp:coreProperties>
</file>