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108" r:id="rId2"/>
    <p:sldId id="1109" r:id="rId3"/>
    <p:sldId id="1110" r:id="rId4"/>
    <p:sldId id="1111" r:id="rId5"/>
    <p:sldId id="1112" r:id="rId6"/>
    <p:sldId id="1113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風風雨雨的時候才知道祢的溫柔</a:t>
            </a:r>
            <a:br>
              <a:rPr lang="zh-TW" altLang="zh-TW" sz="4000" dirty="0"/>
            </a:br>
            <a:r>
              <a:rPr lang="zh-TW" altLang="zh-TW" sz="4000" dirty="0"/>
              <a:t>多年前幾年後仍然相信祢恩手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915.</a:t>
            </a:r>
            <a:r>
              <a:rPr lang="zh-TW" altLang="en-US" sz="1400" b="1" dirty="0">
                <a:latin typeface="+mj-ea"/>
                <a:ea typeface="+mj-ea"/>
              </a:rPr>
              <a:t>陪我走過春夏秋冬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7970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一年年的長大 一次次的切慕</a:t>
            </a:r>
            <a:br>
              <a:rPr lang="zh-TW" altLang="zh-TW" sz="4000" dirty="0"/>
            </a:br>
            <a:r>
              <a:rPr lang="zh-TW" altLang="zh-TW" sz="4000" dirty="0"/>
              <a:t>祢都陪我 安慰我 憐憫我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915.</a:t>
            </a:r>
            <a:r>
              <a:rPr lang="zh-TW" altLang="en-US" sz="1400" b="1" dirty="0">
                <a:latin typeface="+mj-ea"/>
                <a:ea typeface="+mj-ea"/>
              </a:rPr>
              <a:t>陪我走過春夏秋冬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419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祢說會陪我走過春夏秋冬</a:t>
            </a:r>
            <a:br>
              <a:rPr lang="zh-TW" altLang="zh-TW" sz="4000" dirty="0"/>
            </a:br>
            <a:r>
              <a:rPr lang="zh-TW" altLang="zh-TW" sz="4000" dirty="0"/>
              <a:t>疼我 引導我 保護我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915.</a:t>
            </a:r>
            <a:r>
              <a:rPr lang="zh-TW" altLang="en-US" sz="1400" b="1" dirty="0">
                <a:latin typeface="+mj-ea"/>
                <a:ea typeface="+mj-ea"/>
              </a:rPr>
              <a:t>陪我走過春夏秋冬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419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倚靠耶和華的人什麼也不怕</a:t>
            </a:r>
            <a:br>
              <a:rPr lang="zh-TW" altLang="zh-TW" sz="4000" dirty="0"/>
            </a:br>
            <a:r>
              <a:rPr lang="zh-TW" altLang="zh-TW" sz="4000" dirty="0"/>
              <a:t>倚靠耶和華 一個不撇下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915.</a:t>
            </a:r>
            <a:r>
              <a:rPr lang="zh-TW" altLang="en-US" sz="1400" b="1" dirty="0">
                <a:latin typeface="+mj-ea"/>
                <a:ea typeface="+mj-ea"/>
              </a:rPr>
              <a:t>陪我走過春夏秋冬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419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 dirty="0"/>
              <a:t> </a:t>
            </a:r>
            <a:r>
              <a:rPr lang="zh-TW" altLang="zh-TW" sz="4000" dirty="0"/>
              <a:t>祢總不撇下我 永遠不離開我</a:t>
            </a:r>
            <a:br>
              <a:rPr lang="zh-TW" altLang="zh-TW" sz="4000" dirty="0"/>
            </a:br>
            <a:r>
              <a:rPr lang="zh-TW" altLang="zh-TW" sz="4000" dirty="0"/>
              <a:t>晨昏夜晚陪我度過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915.</a:t>
            </a:r>
            <a:r>
              <a:rPr lang="zh-TW" altLang="en-US" sz="1400" b="1" dirty="0">
                <a:latin typeface="+mj-ea"/>
                <a:ea typeface="+mj-ea"/>
              </a:rPr>
              <a:t>陪我走過春夏秋冬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124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我的日子如何 祢的恩典更多</a:t>
            </a:r>
            <a:br>
              <a:rPr lang="zh-TW" altLang="zh-TW" sz="4000"/>
            </a:br>
            <a:r>
              <a:rPr lang="zh-TW" altLang="zh-TW" sz="4000"/>
              <a:t>在這一切事上靠祢勝過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915.</a:t>
            </a:r>
            <a:r>
              <a:rPr lang="zh-TW" altLang="en-US" sz="1400" b="1" dirty="0">
                <a:latin typeface="+mj-ea"/>
                <a:ea typeface="+mj-ea"/>
              </a:rPr>
              <a:t>陪我走過春夏秋冬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1241961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402</TotalTime>
  <Words>176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風風雨雨的時候才知道祢的溫柔 多年前幾年後仍然相信祢恩手</vt:lpstr>
      <vt:lpstr>一年年的長大 一次次的切慕 祢都陪我 安慰我 憐憫我</vt:lpstr>
      <vt:lpstr>※祢說會陪我走過春夏秋冬 疼我 引導我 保護我</vt:lpstr>
      <vt:lpstr>倚靠耶和華的人什麼也不怕 倚靠耶和華 一個不撇下</vt:lpstr>
      <vt:lpstr>§ 祢總不撇下我 永遠不離開我 晨昏夜晚陪我度過</vt:lpstr>
      <vt:lpstr>我的日子如何 祢的恩典更多 在這一切事上靠祢勝過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200</cp:revision>
  <dcterms:created xsi:type="dcterms:W3CDTF">2020-03-03T07:14:47Z</dcterms:created>
  <dcterms:modified xsi:type="dcterms:W3CDTF">2021-09-01T05:12:24Z</dcterms:modified>
</cp:coreProperties>
</file>