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1114" r:id="rId2"/>
    <p:sldId id="1113" r:id="rId3"/>
    <p:sldId id="1115" r:id="rId4"/>
    <p:sldId id="1116" r:id="rId5"/>
    <p:sldId id="1117" r:id="rId6"/>
    <p:sldId id="1118" r:id="rId7"/>
    <p:sldId id="1119" r:id="rId8"/>
    <p:sldId id="1120" r:id="rId9"/>
    <p:sldId id="1121" r:id="rId10"/>
    <p:sldId id="1122" r:id="rId11"/>
    <p:sldId id="1123" r:id="rId12"/>
    <p:sldId id="1124" r:id="rId1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耶穌懇求祢以大能覆庇我</a:t>
            </a:r>
            <a:br>
              <a:rPr lang="zh-TW" altLang="zh-TW" sz="4000" dirty="0"/>
            </a:br>
            <a:r>
              <a:rPr lang="zh-TW" altLang="zh-TW" sz="4000" dirty="0"/>
              <a:t>祢的話語再一次堅固我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916.</a:t>
            </a:r>
            <a:r>
              <a:rPr lang="zh-TW" altLang="en-US" sz="1400" b="1" dirty="0">
                <a:latin typeface="+mj-ea"/>
                <a:ea typeface="+mj-ea"/>
              </a:rPr>
              <a:t>不變的應許</a:t>
            </a:r>
            <a:r>
              <a:rPr lang="en-US" altLang="zh-TW" sz="1400" b="1" dirty="0">
                <a:latin typeface="+mj-ea"/>
                <a:ea typeface="+mj-ea"/>
              </a:rPr>
              <a:t>-SON Music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5122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祢必引領我走進豐盛廣闊之地</a:t>
            </a:r>
            <a:br>
              <a:rPr lang="zh-TW" altLang="zh-TW" sz="4000" dirty="0"/>
            </a:br>
            <a:r>
              <a:rPr lang="zh-TW" altLang="zh-TW" sz="4000" dirty="0"/>
              <a:t>祢恩典總夠我用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916.</a:t>
            </a:r>
            <a:r>
              <a:rPr lang="zh-TW" altLang="en-US" sz="1400" b="1" dirty="0">
                <a:latin typeface="+mj-ea"/>
                <a:ea typeface="+mj-ea"/>
              </a:rPr>
              <a:t>不變的應許</a:t>
            </a:r>
            <a:r>
              <a:rPr lang="en-US" altLang="zh-TW" sz="1400" b="1" dirty="0">
                <a:latin typeface="+mj-ea"/>
                <a:ea typeface="+mj-ea"/>
              </a:rPr>
              <a:t>-SON Music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5122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(</a:t>
            </a:r>
            <a:r>
              <a:rPr lang="zh-TW" altLang="en-US" sz="4000" dirty="0"/>
              <a:t>尾句</a:t>
            </a:r>
            <a:r>
              <a:rPr lang="en-US" altLang="zh-TW" sz="4000" dirty="0"/>
              <a:t>)</a:t>
            </a:r>
            <a:r>
              <a:rPr lang="zh-TW" altLang="zh-TW" sz="4000" dirty="0"/>
              <a:t>終於學會保留有時 放手有時</a:t>
            </a:r>
            <a:br>
              <a:rPr lang="zh-TW" altLang="zh-TW" sz="4000" dirty="0"/>
            </a:br>
            <a:r>
              <a:rPr lang="zh-TW" altLang="zh-TW" sz="4000" dirty="0"/>
              <a:t>我選擇相信祢美好不變的應許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916.</a:t>
            </a:r>
            <a:r>
              <a:rPr lang="zh-TW" altLang="en-US" sz="1400" b="1" dirty="0">
                <a:latin typeface="+mj-ea"/>
                <a:ea typeface="+mj-ea"/>
              </a:rPr>
              <a:t>不變的應許</a:t>
            </a:r>
            <a:r>
              <a:rPr lang="en-US" altLang="zh-TW" sz="1400" b="1" dirty="0">
                <a:latin typeface="+mj-ea"/>
                <a:ea typeface="+mj-ea"/>
              </a:rPr>
              <a:t>-SON Music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5122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(</a:t>
            </a:r>
            <a:r>
              <a:rPr lang="zh-TW" altLang="en-US" sz="4000" dirty="0"/>
              <a:t>尾句</a:t>
            </a:r>
            <a:r>
              <a:rPr lang="en-US" altLang="zh-TW" sz="4000" dirty="0"/>
              <a:t>)</a:t>
            </a:r>
            <a:r>
              <a:rPr lang="zh-TW" altLang="zh-TW" sz="4000" dirty="0"/>
              <a:t> 我生命所有都交託在祢的手裡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916.</a:t>
            </a:r>
            <a:r>
              <a:rPr lang="zh-TW" altLang="en-US" sz="1400" b="1" dirty="0">
                <a:latin typeface="+mj-ea"/>
                <a:ea typeface="+mj-ea"/>
              </a:rPr>
              <a:t>不變的應許</a:t>
            </a:r>
            <a:r>
              <a:rPr lang="en-US" altLang="zh-TW" sz="1400" b="1" dirty="0">
                <a:latin typeface="+mj-ea"/>
                <a:ea typeface="+mj-ea"/>
              </a:rPr>
              <a:t>-SON Music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3252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絕望和孤單不斷的追趕著我</a:t>
            </a:r>
            <a:br>
              <a:rPr lang="zh-TW" altLang="zh-TW" sz="4000" dirty="0"/>
            </a:br>
            <a:r>
              <a:rPr lang="zh-TW" altLang="zh-TW" sz="4000" dirty="0"/>
              <a:t>祢卻是風雨中的避難所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916.</a:t>
            </a:r>
            <a:r>
              <a:rPr lang="zh-TW" altLang="en-US" sz="1400" b="1" dirty="0">
                <a:latin typeface="+mj-ea"/>
                <a:ea typeface="+mj-ea"/>
              </a:rPr>
              <a:t>不變的應許</a:t>
            </a:r>
            <a:r>
              <a:rPr lang="en-US" altLang="zh-TW" sz="1400" b="1" dirty="0">
                <a:latin typeface="+mj-ea"/>
                <a:ea typeface="+mj-ea"/>
              </a:rPr>
              <a:t>-SON Music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3124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耶穌唯有祢瞭解我憂傷難過</a:t>
            </a:r>
            <a:br>
              <a:rPr lang="zh-TW" altLang="zh-TW" sz="4000" dirty="0"/>
            </a:br>
            <a:r>
              <a:rPr lang="zh-TW" altLang="zh-TW" sz="4000" dirty="0"/>
              <a:t>祢釘痕手安慰我 擁抱我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916.</a:t>
            </a:r>
            <a:r>
              <a:rPr lang="zh-TW" altLang="en-US" sz="1400" b="1" dirty="0">
                <a:latin typeface="+mj-ea"/>
                <a:ea typeface="+mj-ea"/>
              </a:rPr>
              <a:t>不變的應許</a:t>
            </a:r>
            <a:r>
              <a:rPr lang="en-US" altLang="zh-TW" sz="1400" b="1" dirty="0">
                <a:latin typeface="+mj-ea"/>
                <a:ea typeface="+mj-ea"/>
              </a:rPr>
              <a:t>-SON Music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5122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擦乾我眼淚 醫治了我的傷痛</a:t>
            </a:r>
            <a:br>
              <a:rPr lang="zh-TW" altLang="zh-TW" sz="4000" dirty="0"/>
            </a:br>
            <a:r>
              <a:rPr lang="zh-TW" altLang="zh-TW" sz="4000" dirty="0"/>
              <a:t>用信心重新開啟我的眼光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916.</a:t>
            </a:r>
            <a:r>
              <a:rPr lang="zh-TW" altLang="en-US" sz="1400" b="1" dirty="0">
                <a:latin typeface="+mj-ea"/>
                <a:ea typeface="+mj-ea"/>
              </a:rPr>
              <a:t>不變的應許</a:t>
            </a:r>
            <a:r>
              <a:rPr lang="en-US" altLang="zh-TW" sz="1400" b="1" dirty="0">
                <a:latin typeface="+mj-ea"/>
                <a:ea typeface="+mj-ea"/>
              </a:rPr>
              <a:t>-SON Music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512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耶穌感謝祢一路上牽引著我</a:t>
            </a:r>
            <a:br>
              <a:rPr lang="zh-TW" altLang="zh-TW" sz="4000" dirty="0"/>
            </a:br>
            <a:r>
              <a:rPr lang="zh-TW" altLang="zh-TW" sz="4000" dirty="0"/>
              <a:t>十架的路祢與我一起走過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916.</a:t>
            </a:r>
            <a:r>
              <a:rPr lang="zh-TW" altLang="en-US" sz="1400" b="1" dirty="0">
                <a:latin typeface="+mj-ea"/>
                <a:ea typeface="+mj-ea"/>
              </a:rPr>
              <a:t>不變的應許</a:t>
            </a:r>
            <a:r>
              <a:rPr lang="en-US" altLang="zh-TW" sz="1400" b="1" dirty="0">
                <a:latin typeface="+mj-ea"/>
                <a:ea typeface="+mj-ea"/>
              </a:rPr>
              <a:t>-SON Music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5122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祢走在我前頭鼓勵我不要退縮</a:t>
            </a:r>
            <a:br>
              <a:rPr lang="zh-TW" altLang="zh-TW" sz="4000" dirty="0"/>
            </a:br>
            <a:r>
              <a:rPr lang="zh-TW" altLang="zh-TW" sz="4000" dirty="0"/>
              <a:t>因祢在創世以前揀選了我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916.</a:t>
            </a:r>
            <a:r>
              <a:rPr lang="zh-TW" altLang="en-US" sz="1400" b="1" dirty="0">
                <a:latin typeface="+mj-ea"/>
                <a:ea typeface="+mj-ea"/>
              </a:rPr>
              <a:t>不變的應許</a:t>
            </a:r>
            <a:r>
              <a:rPr lang="en-US" altLang="zh-TW" sz="1400" b="1" dirty="0">
                <a:latin typeface="+mj-ea"/>
                <a:ea typeface="+mj-ea"/>
              </a:rPr>
              <a:t>-SON Music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5122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原來哭有時 歡笑有時</a:t>
            </a:r>
            <a:br>
              <a:rPr lang="zh-TW" altLang="zh-TW" sz="4000" dirty="0"/>
            </a:br>
            <a:r>
              <a:rPr lang="zh-TW" altLang="zh-TW" sz="4000" dirty="0"/>
              <a:t>過去所經歷的困難</a:t>
            </a:r>
            <a:r>
              <a:rPr lang="zh-TW" altLang="en-US" sz="4000" dirty="0"/>
              <a:t> </a:t>
            </a:r>
            <a:r>
              <a:rPr lang="zh-TW" altLang="zh-TW" sz="4000" dirty="0"/>
              <a:t>都讓我看到祢的信實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916.</a:t>
            </a:r>
            <a:r>
              <a:rPr lang="zh-TW" altLang="en-US" sz="1400" b="1" dirty="0">
                <a:latin typeface="+mj-ea"/>
                <a:ea typeface="+mj-ea"/>
              </a:rPr>
              <a:t>不變的應許</a:t>
            </a:r>
            <a:r>
              <a:rPr lang="en-US" altLang="zh-TW" sz="1400" b="1" dirty="0">
                <a:latin typeface="+mj-ea"/>
                <a:ea typeface="+mj-ea"/>
              </a:rPr>
              <a:t>-SON Music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5122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學會保留有時 放手有時</a:t>
            </a:r>
            <a:br>
              <a:rPr lang="zh-TW" altLang="zh-TW" sz="4000" dirty="0"/>
            </a:br>
            <a:r>
              <a:rPr lang="zh-TW" altLang="zh-TW" sz="4000" dirty="0"/>
              <a:t>我選擇相信祢美好不變的應許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916.</a:t>
            </a:r>
            <a:r>
              <a:rPr lang="zh-TW" altLang="en-US" sz="1400" b="1" dirty="0">
                <a:latin typeface="+mj-ea"/>
                <a:ea typeface="+mj-ea"/>
              </a:rPr>
              <a:t>不變的應許</a:t>
            </a:r>
            <a:r>
              <a:rPr lang="en-US" altLang="zh-TW" sz="1400" b="1" dirty="0">
                <a:latin typeface="+mj-ea"/>
                <a:ea typeface="+mj-ea"/>
              </a:rPr>
              <a:t>-SON Music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512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祢的旨意超乎我所想所求</a:t>
            </a:r>
            <a:br>
              <a:rPr lang="zh-TW" altLang="zh-TW" sz="4000" dirty="0"/>
            </a:br>
            <a:r>
              <a:rPr lang="zh-TW" altLang="zh-TW" sz="4000" dirty="0"/>
              <a:t>在這時候縱使我看不透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916.</a:t>
            </a:r>
            <a:r>
              <a:rPr lang="zh-TW" altLang="en-US" sz="1400" b="1" dirty="0">
                <a:latin typeface="+mj-ea"/>
                <a:ea typeface="+mj-ea"/>
              </a:rPr>
              <a:t>不變的應許</a:t>
            </a:r>
            <a:r>
              <a:rPr lang="en-US" altLang="zh-TW" sz="1400" b="1" dirty="0">
                <a:latin typeface="+mj-ea"/>
                <a:ea typeface="+mj-ea"/>
              </a:rPr>
              <a:t>-SON Music</a:t>
            </a:r>
            <a:r>
              <a:rPr lang="zh-TW" altLang="en-US" sz="1400" b="1" dirty="0">
                <a:latin typeface="+mj-ea"/>
                <a:ea typeface="+mj-ea"/>
              </a:rPr>
              <a:t>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9512236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405</TotalTime>
  <Words>327</Words>
  <Application>Microsoft Office PowerPoint</Application>
  <PresentationFormat>如螢幕大小 (16:9)</PresentationFormat>
  <Paragraphs>24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微軟正黑體</vt:lpstr>
      <vt:lpstr>Arial</vt:lpstr>
      <vt:lpstr>Calibri</vt:lpstr>
      <vt:lpstr>Times New Roman</vt:lpstr>
      <vt:lpstr>敬拜</vt:lpstr>
      <vt:lpstr>1.耶穌懇求祢以大能覆庇我 祢的話語再一次堅固我</vt:lpstr>
      <vt:lpstr>絕望和孤單不斷的追趕著我 祢卻是風雨中的避難所</vt:lpstr>
      <vt:lpstr>耶穌唯有祢瞭解我憂傷難過 祢釘痕手安慰我 擁抱我</vt:lpstr>
      <vt:lpstr>擦乾我眼淚 醫治了我的傷痛 用信心重新開啟我的眼光</vt:lpstr>
      <vt:lpstr>2.耶穌感謝祢一路上牽引著我 十架的路祢與我一起走過</vt:lpstr>
      <vt:lpstr>祢走在我前頭鼓勵我不要退縮 因祢在創世以前揀選了我</vt:lpstr>
      <vt:lpstr>※原來哭有時 歡笑有時 過去所經歷的困難 都讓我看到祢的信實</vt:lpstr>
      <vt:lpstr>學會保留有時 放手有時 我選擇相信祢美好不變的應許</vt:lpstr>
      <vt:lpstr>§ 祢的旨意超乎我所想所求 在這時候縱使我看不透</vt:lpstr>
      <vt:lpstr>祢必引領我走進豐盛廣闊之地 祢恩典總夠我用</vt:lpstr>
      <vt:lpstr>(尾句)終於學會保留有時 放手有時 我選擇相信祢美好不變的應許</vt:lpstr>
      <vt:lpstr>(尾句) 我生命所有都交託在祢的手裡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201</cp:revision>
  <dcterms:created xsi:type="dcterms:W3CDTF">2020-03-03T07:14:47Z</dcterms:created>
  <dcterms:modified xsi:type="dcterms:W3CDTF">2021-09-01T05:12:38Z</dcterms:modified>
</cp:coreProperties>
</file>