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24" r:id="rId2"/>
    <p:sldId id="1125" r:id="rId3"/>
    <p:sldId id="1126" r:id="rId4"/>
    <p:sldId id="1127" r:id="rId5"/>
    <p:sldId id="1128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我獻上一顆敬拜的心 </a:t>
            </a:r>
            <a:br>
              <a:rPr lang="zh-TW" altLang="zh-TW" sz="4000" dirty="0"/>
            </a:br>
            <a:r>
              <a:rPr lang="zh-TW" altLang="zh-TW" sz="4000" dirty="0"/>
              <a:t>指的就是我全所有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917.</a:t>
            </a:r>
            <a:r>
              <a:rPr lang="zh-TW" altLang="en-US" sz="1400" b="1" dirty="0">
                <a:latin typeface="+mj-ea"/>
                <a:ea typeface="+mj-ea"/>
              </a:rPr>
              <a:t>敬拜的心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25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每個呼吸每個決定都為了祢 </a:t>
            </a:r>
            <a:br>
              <a:rPr lang="zh-TW" altLang="zh-TW" sz="4000" dirty="0"/>
            </a:br>
            <a:r>
              <a:rPr lang="zh-TW" altLang="zh-TW" sz="4000" dirty="0"/>
              <a:t>直到祢再來那一天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917.</a:t>
            </a:r>
            <a:r>
              <a:rPr lang="zh-TW" altLang="en-US" sz="1400" b="1" dirty="0">
                <a:latin typeface="+mj-ea"/>
                <a:ea typeface="+mj-ea"/>
              </a:rPr>
              <a:t>敬拜的心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633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無論要付什麼代價 祢說敬拜不可虛假 </a:t>
            </a:r>
            <a:br>
              <a:rPr lang="zh-TW" altLang="zh-TW" sz="4000" dirty="0"/>
            </a:br>
            <a:r>
              <a:rPr lang="zh-TW" altLang="zh-TW" sz="4000" dirty="0"/>
              <a:t>只要祭物是來自我心靈主祢就悅納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917.</a:t>
            </a:r>
            <a:r>
              <a:rPr lang="zh-TW" altLang="en-US" sz="1400" b="1" dirty="0">
                <a:latin typeface="+mj-ea"/>
                <a:ea typeface="+mj-ea"/>
              </a:rPr>
              <a:t>敬拜的心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633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無論要付什麼代價</a:t>
            </a:r>
            <a:r>
              <a:rPr lang="zh-TW" altLang="en-US" sz="4000" dirty="0"/>
              <a:t> </a:t>
            </a:r>
            <a:r>
              <a:rPr lang="zh-TW" altLang="zh-TW" sz="4000" dirty="0"/>
              <a:t>當我再次說我愛祢 </a:t>
            </a:r>
            <a:br>
              <a:rPr lang="zh-TW" altLang="zh-TW" sz="4000" dirty="0"/>
            </a:br>
            <a:r>
              <a:rPr lang="zh-TW" altLang="zh-TW" sz="4000" dirty="0"/>
              <a:t>我會真誠發自我內心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917.</a:t>
            </a:r>
            <a:r>
              <a:rPr lang="zh-TW" altLang="en-US" sz="1400" b="1" dirty="0">
                <a:latin typeface="+mj-ea"/>
                <a:ea typeface="+mj-ea"/>
              </a:rPr>
              <a:t>敬拜的心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633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心與心 心與心 深淵與深淵響應 </a:t>
            </a:r>
            <a:br>
              <a:rPr lang="zh-TW" altLang="zh-TW" sz="4000"/>
            </a:br>
            <a:r>
              <a:rPr lang="zh-TW" altLang="zh-TW" sz="4000"/>
              <a:t>被火煉 被潔淨 按祢所是的敬拜祢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917.</a:t>
            </a:r>
            <a:r>
              <a:rPr lang="zh-TW" altLang="en-US" sz="1400" b="1" dirty="0">
                <a:latin typeface="+mj-ea"/>
                <a:ea typeface="+mj-ea"/>
              </a:rPr>
              <a:t>敬拜的心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633851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406</TotalTime>
  <Words>153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我獻上一顆敬拜的心  指的就是我全所有 </vt:lpstr>
      <vt:lpstr>每個呼吸每個決定都為了祢  直到祢再來那一天</vt:lpstr>
      <vt:lpstr>※無論要付什麼代價 祢說敬拜不可虛假  只要祭物是來自我心靈主祢就悅納 </vt:lpstr>
      <vt:lpstr>無論要付什麼代價 當我再次說我愛祢  我會真誠發自我內心</vt:lpstr>
      <vt:lpstr>§ 心與心 心與心 深淵與深淵響應  被火煉 被潔淨 按祢所是的敬拜祢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202</cp:revision>
  <dcterms:created xsi:type="dcterms:W3CDTF">2020-03-03T07:14:47Z</dcterms:created>
  <dcterms:modified xsi:type="dcterms:W3CDTF">2021-09-01T05:12:50Z</dcterms:modified>
</cp:coreProperties>
</file>