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28" r:id="rId2"/>
    <p:sldId id="1129" r:id="rId3"/>
    <p:sldId id="1130" r:id="rId4"/>
    <p:sldId id="1131" r:id="rId5"/>
    <p:sldId id="1132" r:id="rId6"/>
    <p:sldId id="113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野地花朵為大地披上彩衣 </a:t>
            </a:r>
            <a:br>
              <a:rPr lang="zh-TW" altLang="zh-TW" sz="4000" dirty="0"/>
            </a:br>
            <a:r>
              <a:rPr lang="zh-TW" altLang="zh-TW" sz="4000" dirty="0"/>
              <a:t>天上星星訴說黑夜的美麗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918.</a:t>
            </a:r>
            <a:r>
              <a:rPr lang="zh-TW" altLang="en-US" sz="1400" b="1" dirty="0">
                <a:latin typeface="+mj-ea"/>
                <a:ea typeface="+mj-ea"/>
              </a:rPr>
              <a:t>謝謝祢揀選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63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上帝造萬物充滿愛的印記</a:t>
            </a:r>
            <a:br>
              <a:rPr lang="zh-TW" altLang="zh-TW" sz="4000" dirty="0"/>
            </a:br>
            <a:r>
              <a:rPr lang="zh-TW" altLang="zh-TW" sz="4000" dirty="0"/>
              <a:t>愛我的天父我渴慕讚美祢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918.</a:t>
            </a:r>
            <a:r>
              <a:rPr lang="zh-TW" altLang="en-US" sz="1400" b="1" dirty="0">
                <a:latin typeface="+mj-ea"/>
                <a:ea typeface="+mj-ea"/>
              </a:rPr>
              <a:t>謝謝祢揀選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35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謝謝祢揀選成為榮耀器皿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寧靜世界裡我心喜樂滿溢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918.</a:t>
            </a:r>
            <a:r>
              <a:rPr lang="zh-TW" altLang="en-US" sz="1400" b="1" dirty="0">
                <a:latin typeface="+mj-ea"/>
                <a:ea typeface="+mj-ea"/>
              </a:rPr>
              <a:t>謝謝祢揀選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35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翩然起舞的手是我讚美的樂器 </a:t>
            </a:r>
            <a:br>
              <a:rPr lang="zh-TW" altLang="zh-TW" sz="4000" dirty="0"/>
            </a:br>
            <a:r>
              <a:rPr lang="zh-TW" altLang="zh-TW" sz="4000" dirty="0"/>
              <a:t>我願一生敬拜如馨香之祭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918.</a:t>
            </a:r>
            <a:r>
              <a:rPr lang="zh-TW" altLang="en-US" sz="1400" b="1" dirty="0">
                <a:latin typeface="+mj-ea"/>
                <a:ea typeface="+mj-ea"/>
              </a:rPr>
              <a:t>謝謝祢揀選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35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謝謝祢揀選成為榮耀器皿</a:t>
            </a:r>
            <a:br>
              <a:rPr lang="zh-TW" altLang="zh-TW" sz="4000" dirty="0"/>
            </a:br>
            <a:r>
              <a:rPr lang="zh-TW" altLang="zh-TW" sz="4000" dirty="0"/>
              <a:t>寧靜世界裡我心喜樂滿溢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918.</a:t>
            </a:r>
            <a:r>
              <a:rPr lang="zh-TW" altLang="en-US" sz="1400" b="1" dirty="0">
                <a:latin typeface="+mj-ea"/>
                <a:ea typeface="+mj-ea"/>
              </a:rPr>
              <a:t>謝謝祢揀選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35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指間流瀉音符向祢傾心吐意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我願一生敬拜如馨香之祭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918.</a:t>
            </a:r>
            <a:r>
              <a:rPr lang="zh-TW" altLang="en-US" sz="1400" b="1" dirty="0">
                <a:latin typeface="+mj-ea"/>
                <a:ea typeface="+mj-ea"/>
              </a:rPr>
              <a:t>謝謝祢揀選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735250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407</TotalTime>
  <Words>175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野地花朵為大地披上彩衣  天上星星訴說黑夜的美麗 </vt:lpstr>
      <vt:lpstr>上帝造萬物充滿愛的印記 愛我的天父我渴慕讚美祢</vt:lpstr>
      <vt:lpstr>※謝謝祢揀選成為榮耀器皿  寧靜世界裡我心喜樂滿溢</vt:lpstr>
      <vt:lpstr>翩然起舞的手是我讚美的樂器  我願一生敬拜如馨香之祭</vt:lpstr>
      <vt:lpstr>謝謝祢揀選成為榮耀器皿 寧靜世界裡我心喜樂滿溢 </vt:lpstr>
      <vt:lpstr>指間流瀉音符向祢傾心吐意  我願一生敬拜如馨香之祭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203</cp:revision>
  <dcterms:created xsi:type="dcterms:W3CDTF">2020-03-03T07:14:47Z</dcterms:created>
  <dcterms:modified xsi:type="dcterms:W3CDTF">2021-09-01T05:13:33Z</dcterms:modified>
</cp:coreProperties>
</file>