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42" r:id="rId2"/>
    <p:sldId id="1143" r:id="rId3"/>
    <p:sldId id="1144" r:id="rId4"/>
    <p:sldId id="1145" r:id="rId5"/>
    <p:sldId id="1146" r:id="rId6"/>
    <p:sldId id="1147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我要向主唱新歌 我要稱頌祢的名</a:t>
            </a:r>
            <a:br>
              <a:rPr lang="zh-TW" altLang="zh-TW" sz="4000" dirty="0"/>
            </a:br>
            <a:r>
              <a:rPr lang="zh-TW" altLang="zh-TW" sz="4000" dirty="0"/>
              <a:t>我要天天傳揚祢救恩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2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因祢慈愛永長存 因祢信實到萬代</a:t>
            </a:r>
            <a:br>
              <a:rPr lang="zh-TW" altLang="zh-TW" sz="4000" dirty="0"/>
            </a:br>
            <a:r>
              <a:rPr lang="zh-TW" altLang="zh-TW" sz="4000" dirty="0"/>
              <a:t>因祢至高是萬王之王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210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讓我們歡呼歌頌 讓全地都聽見</a:t>
            </a:r>
            <a:br>
              <a:rPr lang="zh-TW" altLang="zh-TW" sz="4000"/>
            </a:br>
            <a:r>
              <a:rPr lang="zh-TW" altLang="zh-TW" sz="4000"/>
              <a:t>祢行奇事 作為使我讚嘆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21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滿有恩典 滿有憐憫</a:t>
            </a:r>
            <a:br>
              <a:rPr lang="zh-TW" altLang="zh-TW" sz="4000" dirty="0"/>
            </a:br>
            <a:r>
              <a:rPr lang="zh-TW" altLang="zh-TW" sz="4000" dirty="0"/>
              <a:t>總是不叫我失去盼望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210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讓我們歡呼歌頌 讓全地都聽見</a:t>
            </a:r>
            <a:br>
              <a:rPr lang="zh-TW" altLang="zh-TW" sz="4000" dirty="0"/>
            </a:br>
            <a:r>
              <a:rPr lang="zh-TW" altLang="zh-TW" sz="4000" dirty="0"/>
              <a:t>祢拯救我 是我力量盾牌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97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應允呼求 使我心裡有能力</a:t>
            </a:r>
            <a:br>
              <a:rPr lang="zh-TW" altLang="zh-TW" sz="4000"/>
            </a:br>
            <a:r>
              <a:rPr lang="zh-TW" altLang="zh-TW" sz="4000"/>
              <a:t>讚美祢 讓全地都聽見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920.</a:t>
            </a:r>
            <a:r>
              <a:rPr lang="zh-TW" altLang="en-US" sz="1400" b="1" dirty="0">
                <a:latin typeface="+mj-ea"/>
                <a:ea typeface="+mj-ea"/>
              </a:rPr>
              <a:t>讓全地都聽見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79765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411</TotalTime>
  <Words>194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我要向主唱新歌 我要稱頌祢的名 我要天天傳揚祢救恩</vt:lpstr>
      <vt:lpstr>因祢慈愛永長存 因祢信實到萬代 因祢至高是萬王之王</vt:lpstr>
      <vt:lpstr>※讓我們歡呼歌頌 讓全地都聽見 祢行奇事 作為使我讚嘆</vt:lpstr>
      <vt:lpstr>滿有恩典 滿有憐憫 總是不叫我失去盼望</vt:lpstr>
      <vt:lpstr>讓我們歡呼歌頌 讓全地都聽見 祢拯救我 是我力量盾牌</vt:lpstr>
      <vt:lpstr>應允呼求 使我心裡有能力 讚美祢 讓全地都聽見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206</cp:revision>
  <dcterms:created xsi:type="dcterms:W3CDTF">2020-03-03T07:14:47Z</dcterms:created>
  <dcterms:modified xsi:type="dcterms:W3CDTF">2021-09-01T05:15:27Z</dcterms:modified>
</cp:coreProperties>
</file>