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154" r:id="rId2"/>
    <p:sldId id="1155" r:id="rId3"/>
    <p:sldId id="1156" r:id="rId4"/>
    <p:sldId id="1157" r:id="rId5"/>
    <p:sldId id="1158" r:id="rId6"/>
    <p:sldId id="1159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唯有祢同在能觸摸我的靈 </a:t>
            </a:r>
            <a:br>
              <a:rPr lang="zh-TW" altLang="zh-TW" sz="4000" dirty="0"/>
            </a:br>
            <a:r>
              <a:rPr lang="zh-TW" altLang="zh-TW" sz="4000" dirty="0"/>
              <a:t>如甘霖滋潤我心田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923.</a:t>
            </a:r>
            <a:r>
              <a:rPr lang="zh-TW" altLang="en-US" sz="1400" b="1" dirty="0">
                <a:latin typeface="+mj-ea"/>
                <a:ea typeface="+mj-ea"/>
              </a:rPr>
              <a:t>我一生的執著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7504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在祢寶座前祢尊貴和榮美 </a:t>
            </a:r>
            <a:br>
              <a:rPr lang="zh-TW" altLang="zh-TW" sz="4000" dirty="0"/>
            </a:br>
            <a:r>
              <a:rPr lang="zh-TW" altLang="zh-TW" sz="4000" dirty="0"/>
              <a:t>深深吸引我愛慕祢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923.</a:t>
            </a:r>
            <a:r>
              <a:rPr lang="zh-TW" altLang="en-US" sz="1400" b="1" dirty="0">
                <a:latin typeface="+mj-ea"/>
                <a:ea typeface="+mj-ea"/>
              </a:rPr>
              <a:t>我一生的執著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8572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當敬拜中真實與祢相遇</a:t>
            </a:r>
            <a:br>
              <a:rPr lang="en-US" altLang="zh-TW" sz="4000" dirty="0"/>
            </a:br>
            <a:r>
              <a:rPr lang="zh-TW" altLang="zh-TW" sz="4000" dirty="0"/>
              <a:t>我不願再佇足過去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923.</a:t>
            </a:r>
            <a:r>
              <a:rPr lang="zh-TW" altLang="en-US" sz="1400" b="1" dirty="0">
                <a:latin typeface="+mj-ea"/>
                <a:ea typeface="+mj-ea"/>
              </a:rPr>
              <a:t>我一生的執著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8572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更新潔淨我</a:t>
            </a:r>
            <a:br>
              <a:rPr lang="en-US" altLang="zh-TW" sz="4000" dirty="0"/>
            </a:br>
            <a:r>
              <a:rPr lang="zh-TW" altLang="zh-TW" sz="4000" dirty="0"/>
              <a:t>提升我眼光看著永恆國度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923.</a:t>
            </a:r>
            <a:r>
              <a:rPr lang="zh-TW" altLang="en-US" sz="1400" b="1" dirty="0">
                <a:latin typeface="+mj-ea"/>
                <a:ea typeface="+mj-ea"/>
              </a:rPr>
              <a:t>我一生的執著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8572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向我神高舉雙手 全心全意來敬拜</a:t>
            </a:r>
            <a:br>
              <a:rPr lang="zh-TW" altLang="zh-TW" sz="4000" dirty="0"/>
            </a:br>
            <a:r>
              <a:rPr lang="zh-TW" altLang="zh-TW" sz="4000" dirty="0"/>
              <a:t>祢超越世上一切的珍寶 牽引悸動我的心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923.</a:t>
            </a:r>
            <a:r>
              <a:rPr lang="zh-TW" altLang="en-US" sz="1400" b="1" dirty="0">
                <a:latin typeface="+mj-ea"/>
                <a:ea typeface="+mj-ea"/>
              </a:rPr>
              <a:t>我一生的執著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8572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向我神高聲讚美 歡喜歌頌祢聖名</a:t>
            </a:r>
            <a:br>
              <a:rPr lang="zh-TW" altLang="zh-TW" sz="4000" dirty="0"/>
            </a:br>
            <a:r>
              <a:rPr lang="zh-TW" altLang="zh-TW" sz="4000" dirty="0"/>
              <a:t>永永遠遠來尊崇耶穌 我一生的執著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923.</a:t>
            </a:r>
            <a:r>
              <a:rPr lang="zh-TW" altLang="en-US" sz="1400" b="1" dirty="0">
                <a:latin typeface="+mj-ea"/>
                <a:ea typeface="+mj-ea"/>
              </a:rPr>
              <a:t>我一生的執著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85724709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414</TotalTime>
  <Words>181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唯有祢同在能觸摸我的靈  如甘霖滋潤我心田</vt:lpstr>
      <vt:lpstr>在祢寶座前祢尊貴和榮美  深深吸引我愛慕祢</vt:lpstr>
      <vt:lpstr>當敬拜中真實與祢相遇 我不願再佇足過去</vt:lpstr>
      <vt:lpstr>更新潔淨我 提升我眼光看著永恆國度</vt:lpstr>
      <vt:lpstr>※向我神高舉雙手 全心全意來敬拜 祢超越世上一切的珍寶 牽引悸動我的心</vt:lpstr>
      <vt:lpstr>向我神高聲讚美 歡喜歌頌祢聖名 永永遠遠來尊崇耶穌 我一生的執著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209</cp:revision>
  <dcterms:created xsi:type="dcterms:W3CDTF">2020-03-03T07:14:47Z</dcterms:created>
  <dcterms:modified xsi:type="dcterms:W3CDTF">2021-09-01T05:16:51Z</dcterms:modified>
</cp:coreProperties>
</file>