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64" r:id="rId2"/>
    <p:sldId id="1165" r:id="rId3"/>
    <p:sldId id="1166" r:id="rId4"/>
    <p:sldId id="1167" r:id="rId5"/>
    <p:sldId id="1168" r:id="rId6"/>
    <p:sldId id="116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來到主前卸下一切憂慮重擔 </a:t>
            </a:r>
            <a:br>
              <a:rPr lang="zh-TW" altLang="zh-TW" sz="4000" dirty="0"/>
            </a:br>
            <a:r>
              <a:rPr lang="zh-TW" altLang="zh-TW" sz="4000" dirty="0"/>
              <a:t>耶穌我來敬拜祢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266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疲憊的心在祢裡面重新得力 </a:t>
            </a:r>
            <a:br>
              <a:rPr lang="zh-TW" altLang="zh-TW" sz="4000" dirty="0"/>
            </a:br>
            <a:r>
              <a:rPr lang="zh-TW" altLang="zh-TW" sz="4000" dirty="0"/>
              <a:t>耶穌我來敬拜祢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2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全心相信祢的恩典和應許</a:t>
            </a:r>
            <a:br>
              <a:rPr lang="zh-TW" altLang="zh-TW" sz="4000" dirty="0"/>
            </a:br>
            <a:r>
              <a:rPr lang="zh-TW" altLang="zh-TW" sz="4000" dirty="0"/>
              <a:t>水火之中不離不棄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2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全心相信萬事都互相效力 </a:t>
            </a:r>
            <a:br>
              <a:rPr lang="zh-TW" altLang="zh-TW" sz="4000" dirty="0"/>
            </a:br>
            <a:r>
              <a:rPr lang="zh-TW" altLang="zh-TW" sz="4000" dirty="0"/>
              <a:t>我願一生愛祢到底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25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我全心敬拜 全心感謝</a:t>
            </a:r>
            <a:br>
              <a:rPr lang="zh-TW" altLang="zh-TW" sz="4000" dirty="0"/>
            </a:br>
            <a:r>
              <a:rPr lang="zh-TW" altLang="zh-TW" sz="4000" dirty="0"/>
              <a:t>全心讚美耶穌的名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2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我渴慕有祢 與我親近</a:t>
            </a:r>
            <a:br>
              <a:rPr lang="zh-TW" altLang="zh-TW" sz="4000"/>
            </a:br>
            <a:r>
              <a:rPr lang="zh-TW" altLang="zh-TW" sz="4000"/>
              <a:t>我一生要愛祢到底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925.</a:t>
            </a:r>
            <a:r>
              <a:rPr lang="zh-TW" altLang="en-US" sz="1400" b="1" dirty="0">
                <a:latin typeface="+mj-ea"/>
                <a:ea typeface="+mj-ea"/>
              </a:rPr>
              <a:t>愛祢到底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0325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416</TotalTime>
  <Words>155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來到主前卸下一切憂慮重擔  耶穌我來敬拜祢</vt:lpstr>
      <vt:lpstr>疲憊的心在祢裡面重新得力  耶穌我來敬拜祢</vt:lpstr>
      <vt:lpstr>※全心相信祢的恩典和應許 水火之中不離不棄</vt:lpstr>
      <vt:lpstr>全心相信萬事都互相效力  我願一生愛祢到底</vt:lpstr>
      <vt:lpstr>§ 我全心敬拜 全心感謝 全心讚美耶穌的名</vt:lpstr>
      <vt:lpstr>我渴慕有祢 與我親近 我一生要愛祢到底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211</cp:revision>
  <dcterms:created xsi:type="dcterms:W3CDTF">2020-03-03T07:14:47Z</dcterms:created>
  <dcterms:modified xsi:type="dcterms:W3CDTF">2021-09-01T05:17:23Z</dcterms:modified>
</cp:coreProperties>
</file>