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69" r:id="rId2"/>
    <p:sldId id="1170" r:id="rId3"/>
    <p:sldId id="1171" r:id="rId4"/>
    <p:sldId id="1172" r:id="rId5"/>
    <p:sldId id="117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婦人焉能忘記她吃奶的嬰孩</a:t>
            </a:r>
            <a:br>
              <a:rPr lang="zh-TW" altLang="zh-TW" sz="4000" dirty="0"/>
            </a:br>
            <a:r>
              <a:rPr lang="zh-TW" altLang="zh-TW" sz="4000" dirty="0"/>
              <a:t>或有忘記 我卻不忘記</a:t>
            </a:r>
            <a:r>
              <a:rPr lang="zh-TW" altLang="en-US" sz="4000" dirty="0"/>
              <a:t>你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926.</a:t>
            </a:r>
            <a:r>
              <a:rPr lang="zh-TW" altLang="en-US" sz="1400" b="1" dirty="0">
                <a:latin typeface="+mj-ea"/>
                <a:ea typeface="+mj-ea"/>
              </a:rPr>
              <a:t>我將你銘刻在掌上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0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看哪 我將</a:t>
            </a:r>
            <a:r>
              <a:rPr lang="zh-TW" altLang="en-US" sz="4000" dirty="0"/>
              <a:t>你</a:t>
            </a:r>
            <a:r>
              <a:rPr lang="zh-TW" altLang="zh-TW" sz="4000" dirty="0"/>
              <a:t>銘刻在我掌上</a:t>
            </a:r>
            <a:br>
              <a:rPr lang="zh-TW" altLang="zh-TW" sz="4000" dirty="0"/>
            </a:br>
            <a:r>
              <a:rPr lang="zh-TW" altLang="en-US" sz="4000" dirty="0"/>
              <a:t>你</a:t>
            </a:r>
            <a:r>
              <a:rPr lang="zh-TW" altLang="zh-TW" sz="4000" dirty="0"/>
              <a:t>的牆垣常在我眼前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926.</a:t>
            </a:r>
            <a:r>
              <a:rPr lang="zh-TW" altLang="en-US" sz="1400" b="1" dirty="0">
                <a:latin typeface="+mj-ea"/>
                <a:ea typeface="+mj-ea"/>
              </a:rPr>
              <a:t>我將你銘刻在掌上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0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看哪 我將你銘刻在我掌上</a:t>
            </a:r>
            <a:br>
              <a:rPr lang="zh-TW" altLang="zh-TW" sz="4000" dirty="0"/>
            </a:br>
            <a:r>
              <a:rPr lang="zh-TW" altLang="zh-TW" sz="4000" dirty="0"/>
              <a:t>我愛你 你可知道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926.</a:t>
            </a:r>
            <a:r>
              <a:rPr lang="zh-TW" altLang="en-US" sz="1400" b="1" dirty="0">
                <a:latin typeface="+mj-ea"/>
                <a:ea typeface="+mj-ea"/>
              </a:rPr>
              <a:t>我將你銘刻在掌上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04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我愛你 我愛你 我愛你到永遠</a:t>
            </a:r>
            <a:br>
              <a:rPr lang="zh-TW" altLang="zh-TW" sz="4000" dirty="0"/>
            </a:br>
            <a:r>
              <a:rPr lang="zh-TW" altLang="zh-TW" sz="4000" dirty="0"/>
              <a:t>這永恆的約已將它賜給了你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926.</a:t>
            </a:r>
            <a:r>
              <a:rPr lang="zh-TW" altLang="en-US" sz="1400" b="1" dirty="0">
                <a:latin typeface="+mj-ea"/>
                <a:ea typeface="+mj-ea"/>
              </a:rPr>
              <a:t>我將你銘刻在掌上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04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我愛你到永永遠遠</a:t>
            </a:r>
            <a:br>
              <a:rPr lang="zh-TW" altLang="zh-TW" sz="4000"/>
            </a:br>
            <a:r>
              <a:rPr lang="zh-TW" altLang="zh-TW" sz="4000"/>
              <a:t>我愛你 我愛你 從亙古到永遠我愛你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926.</a:t>
            </a:r>
            <a:r>
              <a:rPr lang="zh-TW" altLang="en-US" sz="1400" b="1" dirty="0">
                <a:latin typeface="+mj-ea"/>
                <a:ea typeface="+mj-ea"/>
              </a:rPr>
              <a:t>我將你銘刻在掌上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04287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418</TotalTime>
  <Words>173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婦人焉能忘記她吃奶的嬰孩 或有忘記 我卻不忘記你(x2)</vt:lpstr>
      <vt:lpstr>※看哪 我將你銘刻在我掌上 你的牆垣常在我眼前</vt:lpstr>
      <vt:lpstr>看哪 我將你銘刻在我掌上 我愛你 你可知道</vt:lpstr>
      <vt:lpstr>§ 我愛你 我愛你 我愛你到永遠 這永恆的約已將它賜給了你</vt:lpstr>
      <vt:lpstr>我愛你到永永遠遠 我愛你 我愛你 從亙古到永遠我愛你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212</cp:revision>
  <dcterms:created xsi:type="dcterms:W3CDTF">2020-03-03T07:14:47Z</dcterms:created>
  <dcterms:modified xsi:type="dcterms:W3CDTF">2021-09-01T05:17:34Z</dcterms:modified>
</cp:coreProperties>
</file>