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173" r:id="rId2"/>
    <p:sldId id="1174" r:id="rId3"/>
    <p:sldId id="1179" r:id="rId4"/>
    <p:sldId id="1175" r:id="rId5"/>
    <p:sldId id="1176" r:id="rId6"/>
    <p:sldId id="1177" r:id="rId7"/>
    <p:sldId id="1178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我把我的過去與祢交換</a:t>
            </a:r>
            <a:br>
              <a:rPr lang="zh-TW" altLang="zh-TW" sz="4000" dirty="0"/>
            </a:br>
            <a:r>
              <a:rPr lang="zh-TW" altLang="zh-TW" sz="4000" dirty="0"/>
              <a:t>我把我的痛苦與祢訴說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927.</a:t>
            </a:r>
            <a:r>
              <a:rPr lang="zh-TW" altLang="en-US" sz="1400" b="1" dirty="0">
                <a:latin typeface="+mj-ea"/>
                <a:ea typeface="+mj-ea"/>
              </a:rPr>
              <a:t>只因祢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56042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我把我的憂傷全然拋去</a:t>
            </a:r>
            <a:r>
              <a:rPr lang="en-US" altLang="zh-TW" sz="4000" dirty="0"/>
              <a:t>(x2)</a:t>
            </a:r>
            <a:br>
              <a:rPr lang="zh-TW" altLang="zh-TW" sz="4000" dirty="0"/>
            </a:br>
            <a:r>
              <a:rPr lang="zh-TW" altLang="zh-TW" sz="4000" dirty="0"/>
              <a:t>我把我的重擔完全卸下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927.</a:t>
            </a:r>
            <a:r>
              <a:rPr lang="zh-TW" altLang="en-US" sz="1400" b="1" dirty="0">
                <a:latin typeface="+mj-ea"/>
                <a:ea typeface="+mj-ea"/>
              </a:rPr>
              <a:t>只因祢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0315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※1.</a:t>
            </a:r>
            <a:r>
              <a:rPr lang="zh-TW" altLang="zh-TW" sz="4000" dirty="0"/>
              <a:t>只因祢 祢的復活使我有盼望</a:t>
            </a:r>
            <a:br>
              <a:rPr lang="zh-TW" altLang="zh-TW" sz="4000" dirty="0"/>
            </a:br>
            <a:r>
              <a:rPr lang="zh-TW" altLang="zh-TW" sz="4000" dirty="0"/>
              <a:t>只因祢的十架使我得醫治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927.</a:t>
            </a:r>
            <a:r>
              <a:rPr lang="zh-TW" altLang="en-US" sz="1400" b="1" dirty="0">
                <a:latin typeface="+mj-ea"/>
                <a:ea typeface="+mj-ea"/>
              </a:rPr>
              <a:t>只因祢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031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只因祢 祢的復活使我得自由</a:t>
            </a:r>
            <a:br>
              <a:rPr lang="zh-TW" altLang="zh-TW" sz="4000" dirty="0"/>
            </a:br>
            <a:r>
              <a:rPr lang="zh-TW" altLang="zh-TW" sz="4000" dirty="0"/>
              <a:t>因祢的完全使我成聖潔</a:t>
            </a:r>
            <a:r>
              <a:rPr lang="zh-TW" altLang="en-US" sz="4000" dirty="0"/>
              <a:t> </a:t>
            </a:r>
            <a:r>
              <a:rPr lang="zh-TW" altLang="zh-TW" sz="4000" dirty="0"/>
              <a:t>只因祢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927.</a:t>
            </a:r>
            <a:r>
              <a:rPr lang="zh-TW" altLang="en-US" sz="1400" b="1" dirty="0">
                <a:latin typeface="+mj-ea"/>
                <a:ea typeface="+mj-ea"/>
              </a:rPr>
              <a:t>只因祢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031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※2.</a:t>
            </a:r>
            <a:r>
              <a:rPr lang="zh-TW" altLang="zh-TW" sz="4000" dirty="0"/>
              <a:t>只因祢 祢的救贖使我得看見</a:t>
            </a:r>
            <a:br>
              <a:rPr lang="zh-TW" altLang="zh-TW" sz="4000" dirty="0"/>
            </a:br>
            <a:r>
              <a:rPr lang="zh-TW" altLang="zh-TW" sz="4000" dirty="0"/>
              <a:t>看見祢作為奇妙可畏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927.</a:t>
            </a:r>
            <a:r>
              <a:rPr lang="zh-TW" altLang="en-US" sz="1400" b="1" dirty="0">
                <a:latin typeface="+mj-ea"/>
                <a:ea typeface="+mj-ea"/>
              </a:rPr>
              <a:t>只因祢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03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只因祢 祢的雙手使我得釋放</a:t>
            </a:r>
            <a:br>
              <a:rPr lang="zh-TW" altLang="zh-TW" sz="4000" dirty="0"/>
            </a:br>
            <a:r>
              <a:rPr lang="zh-TW" altLang="zh-TW" sz="4000" dirty="0"/>
              <a:t>因祢的信實使我有明天 只因祢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927.</a:t>
            </a:r>
            <a:r>
              <a:rPr lang="zh-TW" altLang="en-US" sz="1400" b="1" dirty="0">
                <a:latin typeface="+mj-ea"/>
                <a:ea typeface="+mj-ea"/>
              </a:rPr>
              <a:t>只因祢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031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只因祢 只因祢</a:t>
            </a:r>
            <a:br>
              <a:rPr lang="zh-TW" altLang="zh-TW" sz="4000"/>
            </a:br>
            <a:r>
              <a:rPr lang="zh-TW" altLang="zh-TW" sz="4000"/>
              <a:t>只因祢 只因祢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927.</a:t>
            </a:r>
            <a:r>
              <a:rPr lang="zh-TW" altLang="en-US" sz="1400" b="1" dirty="0">
                <a:latin typeface="+mj-ea"/>
                <a:ea typeface="+mj-ea"/>
              </a:rPr>
              <a:t>只因祢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00031514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420</TotalTime>
  <Words>216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微軟正黑體</vt:lpstr>
      <vt:lpstr>Arial</vt:lpstr>
      <vt:lpstr>Calibri</vt:lpstr>
      <vt:lpstr>Times New Roman</vt:lpstr>
      <vt:lpstr>敬拜</vt:lpstr>
      <vt:lpstr>我把我的過去與祢交換 我把我的痛苦與祢訴說</vt:lpstr>
      <vt:lpstr>我把我的憂傷全然拋去(x2) 我把我的重擔完全卸下</vt:lpstr>
      <vt:lpstr>※1.只因祢 祢的復活使我有盼望 只因祢的十架使我得醫治</vt:lpstr>
      <vt:lpstr>只因祢 祢的復活使我得自由 因祢的完全使我成聖潔 只因祢</vt:lpstr>
      <vt:lpstr>※2.只因祢 祢的救贖使我得看見 看見祢作為奇妙可畏</vt:lpstr>
      <vt:lpstr>只因祢 祢的雙手使我得釋放 因祢的信實使我有明天 只因祢</vt:lpstr>
      <vt:lpstr>§ 只因祢 只因祢 只因祢 只因祢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213</cp:revision>
  <dcterms:created xsi:type="dcterms:W3CDTF">2020-03-03T07:14:47Z</dcterms:created>
  <dcterms:modified xsi:type="dcterms:W3CDTF">2021-09-01T05:17:45Z</dcterms:modified>
</cp:coreProperties>
</file>