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178" r:id="rId2"/>
    <p:sldId id="1179" r:id="rId3"/>
    <p:sldId id="1180" r:id="rId4"/>
    <p:sldId id="1181" r:id="rId5"/>
    <p:sldId id="1182" r:id="rId6"/>
    <p:sldId id="1183" r:id="rId7"/>
    <p:sldId id="1184" r:id="rId8"/>
    <p:sldId id="1185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祢在水面上呼喚著我</a:t>
            </a:r>
            <a:br>
              <a:rPr lang="en-US" altLang="zh-TW" sz="4000" dirty="0"/>
            </a:br>
            <a:r>
              <a:rPr lang="zh-TW" altLang="zh-TW" sz="4000" dirty="0"/>
              <a:t>跨入未知深怕失落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928.</a:t>
            </a:r>
            <a:r>
              <a:rPr lang="zh-TW" altLang="en-US" sz="1400" b="1" dirty="0">
                <a:latin typeface="+mj-ea"/>
                <a:ea typeface="+mj-ea"/>
              </a:rPr>
              <a:t>恩典之洋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003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在奧秘中當我尋見祢</a:t>
            </a:r>
            <a:br>
              <a:rPr lang="en-US" altLang="zh-TW" sz="4000" dirty="0"/>
            </a:br>
            <a:r>
              <a:rPr lang="zh-TW" altLang="zh-TW" sz="4000" dirty="0"/>
              <a:t>在深海裡我仍站立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928.</a:t>
            </a:r>
            <a:r>
              <a:rPr lang="zh-TW" altLang="en-US" sz="1400" b="1" dirty="0">
                <a:latin typeface="+mj-ea"/>
                <a:ea typeface="+mj-ea"/>
              </a:rPr>
              <a:t>恩典之洋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01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水深之處祢恩典湧流</a:t>
            </a:r>
            <a:br>
              <a:rPr lang="en-US" altLang="zh-TW" sz="4000" dirty="0"/>
            </a:br>
            <a:r>
              <a:rPr lang="zh-TW" altLang="zh-TW" sz="4000" dirty="0"/>
              <a:t>祢手掌權牽引著我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928.</a:t>
            </a:r>
            <a:r>
              <a:rPr lang="zh-TW" altLang="en-US" sz="1400" b="1" dirty="0">
                <a:latin typeface="+mj-ea"/>
                <a:ea typeface="+mj-ea"/>
              </a:rPr>
              <a:t>恩典之洋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01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就在我深陷恐懼軟弱</a:t>
            </a:r>
            <a:br>
              <a:rPr lang="en-US" altLang="zh-TW" sz="4000" dirty="0"/>
            </a:br>
            <a:r>
              <a:rPr lang="zh-TW" altLang="zh-TW" sz="4000" dirty="0"/>
              <a:t>祢永不失手扶持著我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928.</a:t>
            </a:r>
            <a:r>
              <a:rPr lang="zh-TW" altLang="en-US" sz="1400" b="1" dirty="0">
                <a:latin typeface="+mj-ea"/>
                <a:ea typeface="+mj-ea"/>
              </a:rPr>
              <a:t>恩典之洋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01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我全心呼求祢聖名</a:t>
            </a:r>
            <a:br>
              <a:rPr lang="zh-TW" altLang="zh-TW" sz="4000" dirty="0"/>
            </a:br>
            <a:r>
              <a:rPr lang="zh-TW" altLang="zh-TW" sz="4000" dirty="0"/>
              <a:t>我的眼單單仰望祢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928.</a:t>
            </a:r>
            <a:r>
              <a:rPr lang="zh-TW" altLang="en-US" sz="1400" b="1" dirty="0">
                <a:latin typeface="+mj-ea"/>
                <a:ea typeface="+mj-ea"/>
              </a:rPr>
              <a:t>恩典之洋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01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大海翻騰 我卻安息在祢懷裡</a:t>
            </a:r>
            <a:br>
              <a:rPr lang="zh-TW" altLang="zh-TW" sz="4000" dirty="0"/>
            </a:br>
            <a:r>
              <a:rPr lang="zh-TW" altLang="zh-TW" sz="4000" dirty="0"/>
              <a:t>因祢屬我而我屬祢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928.</a:t>
            </a:r>
            <a:r>
              <a:rPr lang="zh-TW" altLang="en-US" sz="1400" b="1" dirty="0">
                <a:latin typeface="+mj-ea"/>
                <a:ea typeface="+mj-ea"/>
              </a:rPr>
              <a:t>恩典之洋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01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聖靈引領 使我信心沒有界線</a:t>
            </a:r>
            <a:br>
              <a:rPr lang="zh-TW" altLang="zh-TW" sz="4000" dirty="0"/>
            </a:br>
            <a:r>
              <a:rPr lang="zh-TW" altLang="zh-TW" sz="4000" dirty="0"/>
              <a:t>讓我能行走在水面</a:t>
            </a:r>
            <a:r>
              <a:rPr lang="zh-TW" altLang="en-US" sz="4000" dirty="0"/>
              <a:t> </a:t>
            </a:r>
            <a:r>
              <a:rPr lang="zh-TW" altLang="zh-TW" sz="4000" dirty="0"/>
              <a:t>呼召我快跑跟隨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928.</a:t>
            </a:r>
            <a:r>
              <a:rPr lang="zh-TW" altLang="en-US" sz="1400" b="1" dirty="0">
                <a:latin typeface="+mj-ea"/>
                <a:ea typeface="+mj-ea"/>
              </a:rPr>
              <a:t>恩典之洋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01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祢牽引我 讓我更深與祢同行</a:t>
            </a:r>
            <a:br>
              <a:rPr lang="zh-TW" altLang="zh-TW" sz="4000" dirty="0"/>
            </a:br>
            <a:r>
              <a:rPr lang="zh-TW" altLang="zh-TW" sz="4000" dirty="0"/>
              <a:t>使我信心更加堅定</a:t>
            </a:r>
            <a:r>
              <a:rPr lang="zh-TW" altLang="en-US" sz="4000" dirty="0"/>
              <a:t> </a:t>
            </a:r>
            <a:r>
              <a:rPr lang="zh-TW" altLang="zh-TW" sz="4000" dirty="0"/>
              <a:t>在我救主同在裡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928.</a:t>
            </a:r>
            <a:r>
              <a:rPr lang="zh-TW" altLang="en-US" sz="1400" b="1" dirty="0">
                <a:latin typeface="+mj-ea"/>
                <a:ea typeface="+mj-ea"/>
              </a:rPr>
              <a:t>恩典之洋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01693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422</TotalTime>
  <Words>216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1.祢在水面上呼喚著我 跨入未知深怕失落</vt:lpstr>
      <vt:lpstr>在奧秘中當我尋見祢 在深海裡我仍站立</vt:lpstr>
      <vt:lpstr>2.水深之處祢恩典湧流 祢手掌權牽引著我</vt:lpstr>
      <vt:lpstr>就在我深陷恐懼軟弱 祢永不失手扶持著我</vt:lpstr>
      <vt:lpstr>※我全心呼求祢聖名 我的眼單單仰望祢</vt:lpstr>
      <vt:lpstr>大海翻騰 我卻安息在祢懷裡 因祢屬我而我屬祢</vt:lpstr>
      <vt:lpstr>§ 聖靈引領 使我信心沒有界線 讓我能行走在水面 呼召我快跑跟隨</vt:lpstr>
      <vt:lpstr>祢牽引我 讓我更深與祢同行 使我信心更加堅定 在我救主同在裡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214</cp:revision>
  <dcterms:created xsi:type="dcterms:W3CDTF">2020-03-03T07:14:47Z</dcterms:created>
  <dcterms:modified xsi:type="dcterms:W3CDTF">2021-09-01T05:17:58Z</dcterms:modified>
</cp:coreProperties>
</file>