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85" r:id="rId2"/>
    <p:sldId id="1186" r:id="rId3"/>
    <p:sldId id="1187" r:id="rId4"/>
    <p:sldId id="1188" r:id="rId5"/>
    <p:sldId id="1189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我來到祢面前 全心向祢稱謝 耶穌</a:t>
            </a:r>
            <a:br>
              <a:rPr lang="zh-TW" altLang="zh-TW" sz="4000" dirty="0"/>
            </a:br>
            <a:r>
              <a:rPr lang="zh-TW" altLang="zh-TW" sz="4000" dirty="0"/>
              <a:t>祢是如此愛我 我單單屬於祢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929.</a:t>
            </a:r>
            <a:r>
              <a:rPr lang="zh-TW" altLang="en-US" sz="1400" b="1" dirty="0">
                <a:latin typeface="+mj-ea"/>
                <a:ea typeface="+mj-ea"/>
              </a:rPr>
              <a:t>我心屬於祢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主我在這裡 獻上我的心</a:t>
            </a:r>
            <a:br>
              <a:rPr lang="zh-TW" altLang="zh-TW" sz="4000" dirty="0"/>
            </a:br>
            <a:r>
              <a:rPr lang="zh-TW" altLang="zh-TW" sz="4000" dirty="0"/>
              <a:t>生命的一切 完全獻給祢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929.</a:t>
            </a:r>
            <a:r>
              <a:rPr lang="zh-TW" altLang="en-US" sz="1400" b="1" dirty="0">
                <a:latin typeface="+mj-ea"/>
                <a:ea typeface="+mj-ea"/>
              </a:rPr>
              <a:t>我心屬於祢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49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因為我並沒有 財寶和金銀</a:t>
            </a:r>
            <a:br>
              <a:rPr lang="zh-TW" altLang="zh-TW" sz="4000" dirty="0"/>
            </a:br>
            <a:r>
              <a:rPr lang="zh-TW" altLang="zh-TW" sz="4000" dirty="0"/>
              <a:t>能夠獻給祢 唯有我的心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929.</a:t>
            </a:r>
            <a:r>
              <a:rPr lang="zh-TW" altLang="en-US" sz="1400" b="1" dirty="0">
                <a:latin typeface="+mj-ea"/>
                <a:ea typeface="+mj-ea"/>
              </a:rPr>
              <a:t>我心屬於祢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4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我唯一禱告 唯一的呼求</a:t>
            </a:r>
            <a:br>
              <a:rPr lang="zh-TW" altLang="zh-TW" sz="4000" dirty="0"/>
            </a:br>
            <a:r>
              <a:rPr lang="zh-TW" altLang="zh-TW" sz="4000" dirty="0"/>
              <a:t>是祢能悅納我 獻上的全所有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929.</a:t>
            </a:r>
            <a:r>
              <a:rPr lang="zh-TW" altLang="en-US" sz="1400" b="1" dirty="0">
                <a:latin typeface="+mj-ea"/>
                <a:ea typeface="+mj-ea"/>
              </a:rPr>
              <a:t>我心屬於祢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49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願我這一生 成為祢器皿</a:t>
            </a:r>
            <a:br>
              <a:rPr lang="zh-TW" altLang="zh-TW" sz="4000"/>
            </a:br>
            <a:r>
              <a:rPr lang="zh-TW" altLang="zh-TW" sz="4000"/>
              <a:t>來完成祢旨意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929.</a:t>
            </a:r>
            <a:r>
              <a:rPr lang="zh-TW" altLang="en-US" sz="1400" b="1" dirty="0">
                <a:latin typeface="+mj-ea"/>
                <a:ea typeface="+mj-ea"/>
              </a:rPr>
              <a:t>我心屬於祢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49899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423</TotalTime>
  <Words>137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我來到祢面前 全心向祢稱謝 耶穌 祢是如此愛我 我單單屬於祢</vt:lpstr>
      <vt:lpstr>※主我在這裡 獻上我的心 生命的一切 完全獻給祢</vt:lpstr>
      <vt:lpstr>因為我並沒有 財寶和金銀 能夠獻給祢 唯有我的心</vt:lpstr>
      <vt:lpstr>我唯一禱告 唯一的呼求 是祢能悅納我 獻上的全所有</vt:lpstr>
      <vt:lpstr>願我這一生 成為祢器皿 來完成祢旨意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215</cp:revision>
  <dcterms:created xsi:type="dcterms:W3CDTF">2020-03-03T07:14:47Z</dcterms:created>
  <dcterms:modified xsi:type="dcterms:W3CDTF">2021-09-01T05:18:14Z</dcterms:modified>
</cp:coreProperties>
</file>