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189" r:id="rId2"/>
    <p:sldId id="1191" r:id="rId3"/>
    <p:sldId id="1190" r:id="rId4"/>
    <p:sldId id="1194" r:id="rId5"/>
    <p:sldId id="1192" r:id="rId6"/>
    <p:sldId id="1195" r:id="rId7"/>
    <p:sldId id="1193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一</a:t>
            </a:r>
            <a:r>
              <a:rPr lang="zh-TW" altLang="zh-TW" sz="4000" dirty="0"/>
              <a:t>粒麥子 它若不落在地裡死了</a:t>
            </a:r>
            <a:br>
              <a:rPr lang="zh-TW" altLang="zh-TW" sz="4000" dirty="0"/>
            </a:br>
            <a:r>
              <a:rPr lang="zh-TW" altLang="zh-TW" sz="4000" dirty="0"/>
              <a:t>不論過了多少時候 它仍舊是它自己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930.</a:t>
            </a:r>
            <a:r>
              <a:rPr lang="zh-TW" altLang="en-US" sz="1400" b="1" dirty="0">
                <a:latin typeface="+mj-ea"/>
                <a:ea typeface="+mj-ea"/>
              </a:rPr>
              <a:t>一粒麥子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849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它若願意 讓自己被掩埋被用盡</a:t>
            </a:r>
            <a:br>
              <a:rPr lang="zh-TW" altLang="zh-TW" sz="4000" dirty="0"/>
            </a:br>
            <a:r>
              <a:rPr lang="zh-TW" altLang="zh-TW" sz="4000" dirty="0"/>
              <a:t>就必結出許多子粒 經歷生命的奇蹟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930.</a:t>
            </a:r>
            <a:r>
              <a:rPr lang="zh-TW" altLang="en-US" sz="1400" b="1" dirty="0">
                <a:latin typeface="+mj-ea"/>
                <a:ea typeface="+mj-ea"/>
              </a:rPr>
              <a:t>一粒麥子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832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主 我願意 主 我願意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930.</a:t>
            </a:r>
            <a:r>
              <a:rPr lang="zh-TW" altLang="en-US" sz="1400" b="1" dirty="0">
                <a:latin typeface="+mj-ea"/>
                <a:ea typeface="+mj-ea"/>
              </a:rPr>
              <a:t>一粒麥子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832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讓自己像種子落在地裡</a:t>
            </a:r>
            <a:br>
              <a:rPr lang="en-US" altLang="zh-TW" sz="4000" dirty="0"/>
            </a:br>
            <a:r>
              <a:rPr lang="zh-TW" altLang="zh-TW" sz="4000" dirty="0"/>
              <a:t>失喪生命必反得生命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930.</a:t>
            </a:r>
            <a:r>
              <a:rPr lang="zh-TW" altLang="en-US" sz="1400" b="1" dirty="0">
                <a:latin typeface="+mj-ea"/>
                <a:ea typeface="+mj-ea"/>
              </a:rPr>
              <a:t>一粒麥子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956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 我願意 主 我願意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930.</a:t>
            </a:r>
            <a:r>
              <a:rPr lang="zh-TW" altLang="en-US" sz="1400" b="1" dirty="0">
                <a:latin typeface="+mj-ea"/>
                <a:ea typeface="+mj-ea"/>
              </a:rPr>
              <a:t>一粒麥子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832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放下</a:t>
            </a:r>
            <a:r>
              <a:rPr lang="zh-TW" altLang="zh-TW" sz="4000" dirty="0"/>
              <a:t>自以為應得的權利</a:t>
            </a:r>
            <a:br>
              <a:rPr lang="zh-TW" altLang="zh-TW" sz="4000" dirty="0"/>
            </a:br>
            <a:r>
              <a:rPr lang="zh-TW" altLang="zh-TW" sz="4000" dirty="0"/>
              <a:t>在我身上成就祢旨意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930.</a:t>
            </a:r>
            <a:r>
              <a:rPr lang="zh-TW" altLang="en-US" sz="1400" b="1" dirty="0">
                <a:latin typeface="+mj-ea"/>
                <a:ea typeface="+mj-ea"/>
              </a:rPr>
              <a:t>一粒麥子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751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呼召如此崇高 種子何等渺小</a:t>
            </a:r>
            <a:br>
              <a:rPr lang="zh-TW" altLang="zh-TW" sz="4000" dirty="0"/>
            </a:br>
            <a:r>
              <a:rPr lang="zh-TW" altLang="zh-TW" sz="4000" dirty="0"/>
              <a:t>定睛標竿直跑 必見神的榮耀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930.</a:t>
            </a:r>
            <a:r>
              <a:rPr lang="zh-TW" altLang="en-US" sz="1400" b="1" dirty="0">
                <a:latin typeface="+mj-ea"/>
                <a:ea typeface="+mj-ea"/>
              </a:rPr>
              <a:t>一粒麥子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8324154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425</TotalTime>
  <Words>172</Words>
  <Application>Microsoft Office PowerPoint</Application>
  <PresentationFormat>如螢幕大小 (16:9)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Times New Roman</vt:lpstr>
      <vt:lpstr>敬拜</vt:lpstr>
      <vt:lpstr>一粒麥子 它若不落在地裡死了 不論過了多少時候 它仍舊是它自己</vt:lpstr>
      <vt:lpstr>它若願意 讓自己被掩埋被用盡 就必結出許多子粒 經歷生命的奇蹟</vt:lpstr>
      <vt:lpstr>※主 我願意 主 我願意</vt:lpstr>
      <vt:lpstr>讓自己像種子落在地裡 失喪生命必反得生命</vt:lpstr>
      <vt:lpstr>主 我願意 主 我願意</vt:lpstr>
      <vt:lpstr>放下自以為應得的權利 在我身上成就祢旨意</vt:lpstr>
      <vt:lpstr>§ 呼召如此崇高 種子何等渺小 定睛標竿直跑 必見神的榮耀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216</cp:revision>
  <dcterms:created xsi:type="dcterms:W3CDTF">2020-03-03T07:14:47Z</dcterms:created>
  <dcterms:modified xsi:type="dcterms:W3CDTF">2021-09-01T05:20:32Z</dcterms:modified>
</cp:coreProperties>
</file>