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93" r:id="rId2"/>
    <p:sldId id="1194" r:id="rId3"/>
    <p:sldId id="1195" r:id="rId4"/>
    <p:sldId id="1196" r:id="rId5"/>
    <p:sldId id="1197" r:id="rId6"/>
    <p:sldId id="119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報好信息給錫安的人哪</a:t>
            </a:r>
            <a:r>
              <a:rPr lang="zh-TW" altLang="en-US" sz="4000" dirty="0"/>
              <a:t> </a:t>
            </a:r>
            <a:r>
              <a:rPr lang="zh-TW" altLang="zh-TW" sz="4000" dirty="0"/>
              <a:t>你們要登高山</a:t>
            </a:r>
            <a:br>
              <a:rPr lang="zh-TW" altLang="zh-TW" sz="4000" dirty="0"/>
            </a:br>
            <a:r>
              <a:rPr lang="zh-TW" altLang="zh-TW" sz="4000" dirty="0"/>
              <a:t>報好信息給錫安的人哪 你們要極力揚聲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2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 揚聲 不要懼怕 對猶大城邑宣告</a:t>
            </a:r>
            <a:br>
              <a:rPr lang="zh-TW" altLang="zh-TW" sz="4000" dirty="0"/>
            </a:br>
            <a:r>
              <a:rPr lang="zh-TW" altLang="zh-TW" sz="4000" dirty="0"/>
              <a:t>看哪 你們的神</a:t>
            </a:r>
            <a:r>
              <a:rPr lang="en-US" altLang="zh-TW" sz="4000" dirty="0"/>
              <a:t>Elohim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6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祂必為你們爭戰</a:t>
            </a:r>
            <a:br>
              <a:rPr lang="en-US" altLang="zh-TW" sz="4000" dirty="0"/>
            </a:br>
            <a:r>
              <a:rPr lang="zh-TW" altLang="zh-TW" sz="4000" dirty="0"/>
              <a:t>祂必為你們爭戰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64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宣告 你們要宣告 宣告 你們要宣告</a:t>
            </a:r>
            <a:br>
              <a:rPr lang="zh-TW" altLang="zh-TW" sz="4000" dirty="0"/>
            </a:br>
            <a:r>
              <a:rPr lang="zh-TW" altLang="zh-TW" sz="4000" dirty="0"/>
              <a:t>宣告 不斷地宣告 </a:t>
            </a:r>
            <a:r>
              <a:rPr lang="en-US" altLang="zh-TW" sz="4000" dirty="0"/>
              <a:t>Adonai </a:t>
            </a:r>
            <a:r>
              <a:rPr lang="en-US" altLang="zh-TW" sz="4000" dirty="0" err="1"/>
              <a:t>Tzevaot</a:t>
            </a:r>
            <a:r>
              <a:rPr lang="en-US" altLang="zh-TW" sz="4000" dirty="0"/>
              <a:t> </a:t>
            </a:r>
            <a:r>
              <a:rPr lang="zh-TW" altLang="zh-TW" sz="4000" dirty="0"/>
              <a:t>已得勝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6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</a:t>
            </a:r>
            <a:r>
              <a:rPr lang="zh-TW" altLang="zh-TW" sz="4000" dirty="0"/>
              <a:t>為錫安我心裡極其火熱</a:t>
            </a:r>
            <a:br>
              <a:rPr lang="zh-TW" altLang="zh-TW" sz="4000" dirty="0"/>
            </a:br>
            <a:r>
              <a:rPr lang="zh-TW" altLang="zh-TW" sz="4000" dirty="0"/>
              <a:t>她是我眼中的瞳人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6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我要作她四圍的火城 </a:t>
            </a:r>
            <a:br>
              <a:rPr lang="zh-TW" altLang="zh-TW" sz="4000" dirty="0"/>
            </a:br>
            <a:r>
              <a:rPr lang="zh-TW" altLang="zh-TW" sz="4000" dirty="0"/>
              <a:t>回到他們中間掌權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931.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Elohim</a:t>
            </a:r>
            <a:r>
              <a:rPr lang="zh-TW" altLang="en-US" sz="1400" b="1" dirty="0">
                <a:latin typeface="+mj-ea"/>
                <a:ea typeface="+mj-ea"/>
              </a:rPr>
              <a:t>必為你們爭戰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07203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428</TotalTime>
  <Words>188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1.報好信息給錫安的人哪 你們要登高山 報好信息給錫安的人哪 你們要極力揚聲</vt:lpstr>
      <vt:lpstr>哦 揚聲 不要懼怕 對猶大城邑宣告 看哪 你們的神Elohim</vt:lpstr>
      <vt:lpstr>祂必為你們爭戰 祂必為你們爭戰</vt:lpstr>
      <vt:lpstr>※宣告 你們要宣告 宣告 你們要宣告 宣告 不斷地宣告 Adonai Tzevaot 已得勝</vt:lpstr>
      <vt:lpstr>§ 為錫安我心裡極其火熱 她是我眼中的瞳人</vt:lpstr>
      <vt:lpstr>我要作她四圍的火城  回到他們中間掌權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217</cp:revision>
  <dcterms:created xsi:type="dcterms:W3CDTF">2020-03-03T07:14:47Z</dcterms:created>
  <dcterms:modified xsi:type="dcterms:W3CDTF">2021-09-01T05:20:48Z</dcterms:modified>
</cp:coreProperties>
</file>