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201" r:id="rId2"/>
    <p:sldId id="1202" r:id="rId3"/>
    <p:sldId id="1203" r:id="rId4"/>
    <p:sldId id="1204" r:id="rId5"/>
    <p:sldId id="1206" r:id="rId6"/>
    <p:sldId id="1205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我的心哪 你要全心全力稱謝讚美主</a:t>
            </a:r>
            <a:br>
              <a:rPr lang="zh-TW" altLang="zh-TW" sz="4000" dirty="0"/>
            </a:br>
            <a:r>
              <a:rPr lang="zh-TW" altLang="zh-TW" sz="4000" dirty="0"/>
              <a:t>因祂信實廣大慈愛永存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933.</a:t>
            </a:r>
            <a:r>
              <a:rPr lang="zh-TW" altLang="en-US" sz="1400" b="1" dirty="0">
                <a:latin typeface="+mj-ea"/>
                <a:ea typeface="+mj-ea"/>
              </a:rPr>
              <a:t>每一次我讚美主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279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我的心哪 你要一天七次稱謝讚美主</a:t>
            </a:r>
            <a:br>
              <a:rPr lang="zh-TW" altLang="zh-TW" sz="4000" dirty="0"/>
            </a:br>
            <a:r>
              <a:rPr lang="zh-TW" altLang="zh-TW" sz="4000" dirty="0"/>
              <a:t>因祂恩典夠用使我剛強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933.</a:t>
            </a:r>
            <a:r>
              <a:rPr lang="zh-TW" altLang="en-US" sz="1400" b="1" dirty="0">
                <a:latin typeface="+mj-ea"/>
                <a:ea typeface="+mj-ea"/>
              </a:rPr>
              <a:t>每一次我讚美主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531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每一次當我感謝讚美主的時候</a:t>
            </a:r>
            <a:br>
              <a:rPr lang="zh-TW" altLang="zh-TW" sz="4000" dirty="0"/>
            </a:br>
            <a:r>
              <a:rPr lang="zh-TW" altLang="zh-TW" sz="4000" dirty="0"/>
              <a:t>困境試煉使我遇見主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933.</a:t>
            </a:r>
            <a:r>
              <a:rPr lang="zh-TW" altLang="en-US" sz="1400" b="1" dirty="0">
                <a:latin typeface="+mj-ea"/>
                <a:ea typeface="+mj-ea"/>
              </a:rPr>
              <a:t>每一次我讚美主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5317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祢為我成就大事</a:t>
            </a:r>
            <a:r>
              <a:rPr lang="zh-TW" altLang="en-US" sz="4000" dirty="0"/>
              <a:t> </a:t>
            </a:r>
            <a:r>
              <a:rPr lang="zh-TW" altLang="zh-TW" sz="4000" dirty="0"/>
              <a:t>超過所求所想</a:t>
            </a:r>
            <a:br>
              <a:rPr lang="zh-TW" altLang="zh-TW" sz="4000" dirty="0"/>
            </a:br>
            <a:r>
              <a:rPr lang="zh-TW" altLang="zh-TW" sz="4000" dirty="0"/>
              <a:t>我呼喊哈利路亞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933.</a:t>
            </a:r>
            <a:r>
              <a:rPr lang="zh-TW" altLang="en-US" sz="1400" b="1" dirty="0">
                <a:latin typeface="+mj-ea"/>
                <a:ea typeface="+mj-ea"/>
              </a:rPr>
              <a:t>每一次我讚美主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531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每一次當我感謝讚美主的時候</a:t>
            </a:r>
            <a:br>
              <a:rPr lang="zh-TW" altLang="zh-TW" sz="4000" dirty="0"/>
            </a:br>
            <a:r>
              <a:rPr lang="zh-TW" altLang="zh-TW" sz="4000" dirty="0"/>
              <a:t>仇敵攻擊變為勝利凱歌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933.</a:t>
            </a:r>
            <a:r>
              <a:rPr lang="zh-TW" altLang="en-US" sz="1400" b="1" dirty="0">
                <a:latin typeface="+mj-ea"/>
                <a:ea typeface="+mj-ea"/>
              </a:rPr>
              <a:t>每一次我讚美主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531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祢為我差遣伏兵</a:t>
            </a:r>
            <a:r>
              <a:rPr lang="zh-TW" altLang="en-US" sz="4000"/>
              <a:t> </a:t>
            </a:r>
            <a:r>
              <a:rPr lang="zh-TW" altLang="zh-TW" sz="4000"/>
              <a:t>擊敗所有仇敵</a:t>
            </a:r>
            <a:br>
              <a:rPr lang="zh-TW" altLang="zh-TW" sz="4000"/>
            </a:br>
            <a:r>
              <a:rPr lang="zh-TW" altLang="zh-TW" sz="4000"/>
              <a:t>我要永永遠遠稱謝讚美主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933.</a:t>
            </a:r>
            <a:r>
              <a:rPr lang="zh-TW" altLang="en-US" sz="1400" b="1" dirty="0">
                <a:latin typeface="+mj-ea"/>
                <a:ea typeface="+mj-ea"/>
              </a:rPr>
              <a:t>每一次我讚美主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531700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431</TotalTime>
  <Words>196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我的心哪 你要全心全力稱謝讚美主 因祂信實廣大慈愛永存</vt:lpstr>
      <vt:lpstr>我的心哪 你要一天七次稱謝讚美主 因祂恩典夠用使我剛強</vt:lpstr>
      <vt:lpstr>※每一次當我感謝讚美主的時候 困境試煉使我遇見主</vt:lpstr>
      <vt:lpstr>祢為我成就大事 超過所求所想 我呼喊哈利路亞</vt:lpstr>
      <vt:lpstr>每一次當我感謝讚美主的時候 仇敵攻擊變為勝利凱歌</vt:lpstr>
      <vt:lpstr>祢為我差遣伏兵 擊敗所有仇敵 我要永永遠遠稱謝讚美主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219</cp:revision>
  <dcterms:created xsi:type="dcterms:W3CDTF">2020-03-03T07:14:47Z</dcterms:created>
  <dcterms:modified xsi:type="dcterms:W3CDTF">2021-09-01T05:21:21Z</dcterms:modified>
</cp:coreProperties>
</file>