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1205" r:id="rId2"/>
    <p:sldId id="1206" r:id="rId3"/>
    <p:sldId id="1207" r:id="rId4"/>
    <p:sldId id="1208" r:id="rId5"/>
    <p:sldId id="1209" r:id="rId6"/>
    <p:sldId id="1210" r:id="rId7"/>
    <p:sldId id="1211" r:id="rId8"/>
    <p:sldId id="1212" r:id="rId9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當我遇見祢使我夜間歌唱</a:t>
            </a:r>
            <a:br>
              <a:rPr lang="zh-TW" altLang="zh-TW" sz="4000" dirty="0"/>
            </a:br>
            <a:r>
              <a:rPr lang="zh-TW" altLang="zh-TW" sz="4000" dirty="0"/>
              <a:t>超越一切環境看見祢的同在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934.</a:t>
            </a:r>
            <a:r>
              <a:rPr lang="zh-TW" altLang="en-US" sz="1400" b="1" dirty="0">
                <a:latin typeface="+mj-ea"/>
                <a:ea typeface="+mj-ea"/>
              </a:rPr>
              <a:t>遇見祢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15317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我的心歡喜我的靈快樂</a:t>
            </a:r>
            <a:br>
              <a:rPr lang="zh-TW" altLang="zh-TW" sz="4000" dirty="0"/>
            </a:br>
            <a:r>
              <a:rPr lang="zh-TW" altLang="zh-TW" sz="4000" dirty="0"/>
              <a:t>我全人安然居住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934.</a:t>
            </a:r>
            <a:r>
              <a:rPr lang="zh-TW" altLang="en-US" sz="1400" b="1" dirty="0">
                <a:latin typeface="+mj-ea"/>
                <a:ea typeface="+mj-ea"/>
              </a:rPr>
              <a:t>遇見祢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94801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祢是我至寶我最深的喜悅</a:t>
            </a:r>
            <a:br>
              <a:rPr lang="zh-TW" altLang="zh-TW" sz="4000" dirty="0"/>
            </a:br>
            <a:r>
              <a:rPr lang="zh-TW" altLang="zh-TW" sz="4000" dirty="0"/>
              <a:t>全心仰望倚靠我便不致動搖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934.</a:t>
            </a:r>
            <a:r>
              <a:rPr lang="zh-TW" altLang="en-US" sz="1400" b="1" dirty="0">
                <a:latin typeface="+mj-ea"/>
                <a:ea typeface="+mj-ea"/>
              </a:rPr>
              <a:t>遇見祢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94801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祢與我同行祢愛我到底</a:t>
            </a:r>
            <a:br>
              <a:rPr lang="zh-TW" altLang="zh-TW" sz="4000" dirty="0"/>
            </a:br>
            <a:r>
              <a:rPr lang="zh-TW" altLang="zh-TW" sz="4000" dirty="0"/>
              <a:t>這一生有祢真好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934.</a:t>
            </a:r>
            <a:r>
              <a:rPr lang="zh-TW" altLang="en-US" sz="1400" b="1" dirty="0">
                <a:latin typeface="+mj-ea"/>
                <a:ea typeface="+mj-ea"/>
              </a:rPr>
              <a:t>遇見祢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94801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在祢面前有滿足的喜樂</a:t>
            </a:r>
            <a:br>
              <a:rPr lang="zh-TW" altLang="zh-TW" sz="4000" dirty="0"/>
            </a:br>
            <a:r>
              <a:rPr lang="zh-TW" altLang="zh-TW" sz="4000" dirty="0"/>
              <a:t>在祢右手中有永遠的福樂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934.</a:t>
            </a:r>
            <a:r>
              <a:rPr lang="zh-TW" altLang="en-US" sz="1400" b="1" dirty="0">
                <a:latin typeface="+mj-ea"/>
                <a:ea typeface="+mj-ea"/>
              </a:rPr>
              <a:t>遇見祢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94801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量給我的地界坐落佳美之處</a:t>
            </a:r>
            <a:br>
              <a:rPr lang="zh-TW" altLang="zh-TW" sz="4000" dirty="0"/>
            </a:br>
            <a:r>
              <a:rPr lang="zh-TW" altLang="zh-TW" sz="4000" dirty="0"/>
              <a:t>我的產業實在美好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934.</a:t>
            </a:r>
            <a:r>
              <a:rPr lang="zh-TW" altLang="en-US" sz="1400" b="1" dirty="0">
                <a:latin typeface="+mj-ea"/>
                <a:ea typeface="+mj-ea"/>
              </a:rPr>
              <a:t>遇見祢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94801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在祢面前有滿足的喜樂</a:t>
            </a:r>
            <a:br>
              <a:rPr lang="zh-TW" altLang="zh-TW" sz="4000" dirty="0"/>
            </a:br>
            <a:r>
              <a:rPr lang="zh-TW" altLang="zh-TW" sz="4000" dirty="0"/>
              <a:t>在祢右手中有永遠的福樂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934.</a:t>
            </a:r>
            <a:r>
              <a:rPr lang="zh-TW" altLang="en-US" sz="1400" b="1" dirty="0">
                <a:latin typeface="+mj-ea"/>
                <a:ea typeface="+mj-ea"/>
              </a:rPr>
              <a:t>遇見祢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94801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/>
              <a:t>祢是我的主好處不在祢以外</a:t>
            </a:r>
            <a:br>
              <a:rPr lang="zh-TW" altLang="zh-TW" sz="4000"/>
            </a:br>
            <a:r>
              <a:rPr lang="zh-TW" altLang="zh-TW" sz="4000"/>
              <a:t>遇見祢我就遇見幸福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934.</a:t>
            </a:r>
            <a:r>
              <a:rPr lang="zh-TW" altLang="en-US" sz="1400" b="1" dirty="0">
                <a:latin typeface="+mj-ea"/>
                <a:ea typeface="+mj-ea"/>
              </a:rPr>
              <a:t>遇見祢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34317157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432</TotalTime>
  <Words>224</Words>
  <Application>Microsoft Office PowerPoint</Application>
  <PresentationFormat>如螢幕大小 (16:9)</PresentationFormat>
  <Paragraphs>16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微軟正黑體</vt:lpstr>
      <vt:lpstr>Arial</vt:lpstr>
      <vt:lpstr>Calibri</vt:lpstr>
      <vt:lpstr>Times New Roman</vt:lpstr>
      <vt:lpstr>敬拜</vt:lpstr>
      <vt:lpstr>當我遇見祢使我夜間歌唱 超越一切環境看見祢的同在</vt:lpstr>
      <vt:lpstr>我的心歡喜我的靈快樂 我全人安然居住</vt:lpstr>
      <vt:lpstr>祢是我至寶我最深的喜悅 全心仰望倚靠我便不致動搖</vt:lpstr>
      <vt:lpstr>祢與我同行祢愛我到底 這一生有祢真好</vt:lpstr>
      <vt:lpstr>※在祢面前有滿足的喜樂 在祢右手中有永遠的福樂</vt:lpstr>
      <vt:lpstr>量給我的地界坐落佳美之處 我的產業實在美好</vt:lpstr>
      <vt:lpstr>在祢面前有滿足的喜樂 在祢右手中有永遠的福樂</vt:lpstr>
      <vt:lpstr>祢是我的主好處不在祢以外 遇見祢我就遇見幸福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220</cp:revision>
  <dcterms:created xsi:type="dcterms:W3CDTF">2020-03-03T07:14:47Z</dcterms:created>
  <dcterms:modified xsi:type="dcterms:W3CDTF">2021-09-01T05:21:33Z</dcterms:modified>
</cp:coreProperties>
</file>