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219" r:id="rId2"/>
    <p:sldId id="1220" r:id="rId3"/>
    <p:sldId id="1221" r:id="rId4"/>
    <p:sldId id="1222" r:id="rId5"/>
    <p:sldId id="1223" r:id="rId6"/>
    <p:sldId id="122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將大海分開使風浪平靜</a:t>
            </a:r>
            <a:br>
              <a:rPr lang="en-US" altLang="zh-TW" sz="4000" dirty="0"/>
            </a:br>
            <a:r>
              <a:rPr lang="zh-TW" altLang="zh-TW" sz="4000" dirty="0"/>
              <a:t>祢的話語帶有能力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937.</a:t>
            </a:r>
            <a:r>
              <a:rPr lang="zh-TW" altLang="en-US" sz="1400" b="1" dirty="0">
                <a:latin typeface="+mj-ea"/>
                <a:ea typeface="+mj-ea"/>
              </a:rPr>
              <a:t>我的聲音帶有能力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20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說有就有命立就立</a:t>
            </a:r>
            <a:br>
              <a:rPr lang="en-US" altLang="zh-TW" sz="4000" dirty="0"/>
            </a:br>
            <a:r>
              <a:rPr lang="zh-TW" altLang="zh-TW" sz="4000" dirty="0"/>
              <a:t>祢的聲音畫出天地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937.</a:t>
            </a:r>
            <a:r>
              <a:rPr lang="zh-TW" altLang="en-US" sz="1400" b="1" dirty="0">
                <a:latin typeface="+mj-ea"/>
                <a:ea typeface="+mj-ea"/>
              </a:rPr>
              <a:t>我的聲音帶有能力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9972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我的聲音帶有能力 宣告祢的國度降臨</a:t>
            </a:r>
            <a:br>
              <a:rPr lang="zh-TW" altLang="zh-TW" sz="4000" dirty="0"/>
            </a:br>
            <a:r>
              <a:rPr lang="zh-TW" altLang="zh-TW" sz="4000" dirty="0"/>
              <a:t>同在榮耀充滿這地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937.</a:t>
            </a:r>
            <a:r>
              <a:rPr lang="zh-TW" altLang="en-US" sz="1400" b="1" dirty="0">
                <a:latin typeface="+mj-ea"/>
                <a:ea typeface="+mj-ea"/>
              </a:rPr>
              <a:t>我的聲音帶有能力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232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我的聲音帶有能力 宣告祢的國度降臨</a:t>
            </a:r>
            <a:br>
              <a:rPr lang="zh-TW" altLang="zh-TW" sz="4000" dirty="0"/>
            </a:br>
            <a:r>
              <a:rPr lang="zh-TW" altLang="zh-TW" sz="4000" dirty="0"/>
              <a:t>同在榮耀充滿這地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937.</a:t>
            </a:r>
            <a:r>
              <a:rPr lang="zh-TW" altLang="en-US" sz="1400" b="1" dirty="0">
                <a:latin typeface="+mj-ea"/>
                <a:ea typeface="+mj-ea"/>
              </a:rPr>
              <a:t>我的聲音帶有能力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232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zh-TW" sz="4000" dirty="0"/>
              <a:t>我要大聲敬拜 我要宣告 </a:t>
            </a:r>
            <a:br>
              <a:rPr lang="zh-TW" altLang="zh-TW" sz="4000" dirty="0"/>
            </a:br>
            <a:r>
              <a:rPr lang="zh-TW" altLang="zh-TW" sz="4000" dirty="0"/>
              <a:t>光明國度就在這裡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937.</a:t>
            </a:r>
            <a:r>
              <a:rPr lang="zh-TW" altLang="en-US" sz="1400" b="1" dirty="0">
                <a:latin typeface="+mj-ea"/>
                <a:ea typeface="+mj-ea"/>
              </a:rPr>
              <a:t>我的聲音帶有能力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2326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我要大聲敬拜 我要宣告</a:t>
            </a:r>
            <a:br>
              <a:rPr lang="en-US" altLang="zh-TW" sz="4000" dirty="0"/>
            </a:br>
            <a:r>
              <a:rPr lang="zh-TW" altLang="zh-TW" sz="4000" dirty="0"/>
              <a:t>黑暗仇敵必要離去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937.</a:t>
            </a:r>
            <a:r>
              <a:rPr lang="zh-TW" altLang="en-US" sz="1400" b="1" dirty="0">
                <a:latin typeface="+mj-ea"/>
                <a:ea typeface="+mj-ea"/>
              </a:rPr>
              <a:t>我的聲音帶有能力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0232641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435</TotalTime>
  <Words>168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將大海分開使風浪平靜 祢的話語帶有能力</vt:lpstr>
      <vt:lpstr>說有就有命立就立 祢的聲音畫出天地</vt:lpstr>
      <vt:lpstr>※我的聲音帶有能力 宣告祢的國度降臨 同在榮耀充滿這地</vt:lpstr>
      <vt:lpstr>我的聲音帶有能力 宣告祢的國度降臨 同在榮耀充滿這地</vt:lpstr>
      <vt:lpstr>§我要大聲敬拜 我要宣告  光明國度就在這裡</vt:lpstr>
      <vt:lpstr>我要大聲敬拜 我要宣告 黑暗仇敵必要離去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224</cp:revision>
  <dcterms:created xsi:type="dcterms:W3CDTF">2020-03-03T07:14:47Z</dcterms:created>
  <dcterms:modified xsi:type="dcterms:W3CDTF">2021-09-01T05:22:08Z</dcterms:modified>
</cp:coreProperties>
</file>