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24" r:id="rId2"/>
    <p:sldId id="1225" r:id="rId3"/>
    <p:sldId id="1226" r:id="rId4"/>
    <p:sldId id="1227" r:id="rId5"/>
    <p:sldId id="122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任何的事物都無法滿足</a:t>
            </a:r>
            <a:br>
              <a:rPr lang="en-US" altLang="zh-TW" sz="4000" dirty="0"/>
            </a:br>
            <a:r>
              <a:rPr lang="zh-TW" altLang="zh-TW" sz="4000" dirty="0"/>
              <a:t>我心靈深處的渴慕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938.</a:t>
            </a:r>
            <a:r>
              <a:rPr lang="zh-TW" altLang="en-US" sz="1400" b="1" dirty="0">
                <a:latin typeface="+mj-ea"/>
                <a:ea typeface="+mj-ea"/>
              </a:rPr>
              <a:t>心靈深處的渴慕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23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任何的事物都無法滿足</a:t>
            </a:r>
            <a:br>
              <a:rPr lang="en-US" altLang="zh-TW" sz="4000" dirty="0"/>
            </a:br>
            <a:r>
              <a:rPr lang="zh-TW" altLang="zh-TW" sz="4000" dirty="0"/>
              <a:t>我飢渴的心深處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938.</a:t>
            </a:r>
            <a:r>
              <a:rPr lang="zh-TW" altLang="en-US" sz="1400" b="1" dirty="0">
                <a:latin typeface="+mj-ea"/>
                <a:ea typeface="+mj-ea"/>
              </a:rPr>
              <a:t>心靈深處的渴慕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06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唯有我的耶穌 滋潤生命更加豐盛 </a:t>
            </a:r>
            <a:br>
              <a:rPr lang="zh-TW" altLang="zh-TW" sz="4000" dirty="0"/>
            </a:br>
            <a:r>
              <a:rPr lang="zh-TW" altLang="zh-TW" sz="4000" dirty="0"/>
              <a:t>唯有我的耶穌 滿足心靈更加喜樂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938.</a:t>
            </a:r>
            <a:r>
              <a:rPr lang="zh-TW" altLang="en-US" sz="1400" b="1" dirty="0">
                <a:latin typeface="+mj-ea"/>
                <a:ea typeface="+mj-ea"/>
              </a:rPr>
              <a:t>心靈深處的渴慕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0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活水泉源永不枯竭</a:t>
            </a:r>
            <a:br>
              <a:rPr lang="en-US" altLang="zh-TW" sz="4000" dirty="0"/>
            </a:br>
            <a:r>
              <a:rPr lang="zh-TW" altLang="zh-TW" sz="4000" dirty="0"/>
              <a:t>直湧到永生 活水泉源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938.</a:t>
            </a:r>
            <a:r>
              <a:rPr lang="zh-TW" altLang="en-US" sz="1400" b="1" dirty="0">
                <a:latin typeface="+mj-ea"/>
                <a:ea typeface="+mj-ea"/>
              </a:rPr>
              <a:t>心靈深處的渴慕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0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我的主永遠不改變</a:t>
            </a:r>
            <a:br>
              <a:rPr lang="en-US" altLang="zh-TW" sz="4000" dirty="0"/>
            </a:br>
            <a:r>
              <a:rPr lang="zh-TW" altLang="zh-TW" sz="4000" dirty="0"/>
              <a:t>以心靈和誠實來敬拜祢 主耶穌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938.</a:t>
            </a:r>
            <a:r>
              <a:rPr lang="zh-TW" altLang="en-US" sz="1400" b="1" dirty="0">
                <a:latin typeface="+mj-ea"/>
                <a:ea typeface="+mj-ea"/>
              </a:rPr>
              <a:t>心靈深處的渴慕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96817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436</TotalTime>
  <Words>145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任何的事物都無法滿足 我心靈深處的渴慕 </vt:lpstr>
      <vt:lpstr>任何的事物都無法滿足 我飢渴的心深處</vt:lpstr>
      <vt:lpstr>※唯有我的耶穌 滋潤生命更加豐盛  唯有我的耶穌 滿足心靈更加喜樂</vt:lpstr>
      <vt:lpstr>活水泉源永不枯竭 直湧到永生 活水泉源</vt:lpstr>
      <vt:lpstr>我的主永遠不改變 以心靈和誠實來敬拜祢 主耶穌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225</cp:revision>
  <dcterms:created xsi:type="dcterms:W3CDTF">2020-03-03T07:14:47Z</dcterms:created>
  <dcterms:modified xsi:type="dcterms:W3CDTF">2021-09-01T05:22:19Z</dcterms:modified>
</cp:coreProperties>
</file>