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35" r:id="rId2"/>
    <p:sldId id="1236" r:id="rId3"/>
    <p:sldId id="1237" r:id="rId4"/>
    <p:sldId id="123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Lord, You are good </a:t>
            </a:r>
            <a:br>
              <a:rPr lang="zh-TW" altLang="zh-TW" sz="4000" dirty="0"/>
            </a:br>
            <a:r>
              <a:rPr lang="en-US" altLang="zh-TW" sz="4000" dirty="0"/>
              <a:t>And Your mercy </a:t>
            </a:r>
            <a:r>
              <a:rPr lang="en-US" altLang="zh-TW" sz="4000" dirty="0" err="1"/>
              <a:t>endureth</a:t>
            </a:r>
            <a:r>
              <a:rPr lang="en-US" altLang="zh-TW" sz="4000" dirty="0"/>
              <a:t> forever(x2)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940. You are good-Israel &amp; New Breed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870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People from every nation and tongue,</a:t>
            </a:r>
            <a:br>
              <a:rPr lang="zh-TW" altLang="zh-TW" sz="4000" dirty="0"/>
            </a:br>
            <a:r>
              <a:rPr lang="en-US" altLang="zh-TW" sz="4000" dirty="0"/>
              <a:t>from generation to generation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940. You are good-Israel &amp; New Breed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4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※We worship You hallelujah hallelujah</a:t>
            </a:r>
            <a:br>
              <a:rPr lang="zh-TW" altLang="zh-TW" sz="4000" dirty="0"/>
            </a:br>
            <a:r>
              <a:rPr lang="en-US" altLang="zh-TW" sz="4000" dirty="0"/>
              <a:t>We worship You for who You are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940. You are good-Israel &amp; New Breed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46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 You are good all the time</a:t>
            </a:r>
            <a:br>
              <a:rPr lang="zh-TW" altLang="zh-TW" sz="4000" dirty="0"/>
            </a:br>
            <a:r>
              <a:rPr lang="en-US" altLang="zh-TW" sz="4000" dirty="0"/>
              <a:t>All the time You are good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940. You are good-Israel &amp; New Breed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46773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439</TotalTime>
  <Words>94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Lord, You are good  And Your mercy endureth forever(x2)</vt:lpstr>
      <vt:lpstr>People from every nation and tongue, from generation to generation</vt:lpstr>
      <vt:lpstr>※We worship You hallelujah hallelujah We worship You for who You are</vt:lpstr>
      <vt:lpstr>§ You are good all the time All the time You are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227</cp:revision>
  <dcterms:created xsi:type="dcterms:W3CDTF">2020-03-03T07:14:47Z</dcterms:created>
  <dcterms:modified xsi:type="dcterms:W3CDTF">2021-09-01T05:22:44Z</dcterms:modified>
</cp:coreProperties>
</file>