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38" r:id="rId2"/>
    <p:sldId id="1239" r:id="rId3"/>
    <p:sldId id="1240" r:id="rId4"/>
    <p:sldId id="1241" r:id="rId5"/>
    <p:sldId id="1242" r:id="rId6"/>
    <p:sldId id="124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奇異恩典 何等甘甜 我罪已得赦免</a:t>
            </a:r>
            <a:br>
              <a:rPr lang="zh-TW" altLang="zh-TW" sz="4000" dirty="0"/>
            </a:br>
            <a:r>
              <a:rPr lang="zh-TW" altLang="zh-TW" sz="4000" dirty="0"/>
              <a:t>前我失喪 今被尋回 瞎眼今得看見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941.</a:t>
            </a:r>
            <a:r>
              <a:rPr lang="zh-TW" altLang="en-US" sz="1400" b="1" dirty="0">
                <a:latin typeface="+mj-ea"/>
                <a:ea typeface="+mj-ea"/>
              </a:rPr>
              <a:t>奇異恩典</a:t>
            </a:r>
            <a:r>
              <a:rPr lang="en-US" altLang="zh-TW" sz="1400" b="1" dirty="0">
                <a:latin typeface="+mj-ea"/>
                <a:ea typeface="+mj-ea"/>
              </a:rPr>
              <a:t>(</a:t>
            </a:r>
            <a:r>
              <a:rPr lang="zh-TW" altLang="en-US" sz="1400" b="1" dirty="0">
                <a:latin typeface="+mj-ea"/>
                <a:ea typeface="+mj-ea"/>
              </a:rPr>
              <a:t>不再綑綁</a:t>
            </a:r>
            <a:r>
              <a:rPr lang="en-US" altLang="zh-TW" sz="1400" b="1" dirty="0">
                <a:latin typeface="+mj-ea"/>
                <a:ea typeface="+mj-ea"/>
              </a:rPr>
              <a:t>)-</a:t>
            </a:r>
            <a:r>
              <a:rPr lang="zh-TW" altLang="zh-TW" sz="1400" b="1" dirty="0"/>
              <a:t>巫啟賢</a:t>
            </a:r>
            <a:r>
              <a:rPr lang="zh-TW" altLang="en-US" sz="1400" b="1" dirty="0"/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4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如此恩典 使我敬畏 使我心得安慰</a:t>
            </a:r>
            <a:br>
              <a:rPr lang="zh-TW" altLang="zh-TW" sz="4000" dirty="0"/>
            </a:br>
            <a:r>
              <a:rPr lang="zh-TW" altLang="zh-TW" sz="4000" dirty="0"/>
              <a:t>初信之時 即蒙恩惠 真是何等寶貴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941.</a:t>
            </a:r>
            <a:r>
              <a:rPr lang="zh-TW" altLang="en-US" sz="1400" b="1" dirty="0">
                <a:latin typeface="+mj-ea"/>
                <a:ea typeface="+mj-ea"/>
              </a:rPr>
              <a:t>奇異恩典</a:t>
            </a:r>
            <a:r>
              <a:rPr lang="en-US" altLang="zh-TW" sz="1400" b="1" dirty="0">
                <a:latin typeface="+mj-ea"/>
                <a:ea typeface="+mj-ea"/>
              </a:rPr>
              <a:t>(</a:t>
            </a:r>
            <a:r>
              <a:rPr lang="zh-TW" altLang="en-US" sz="1400" b="1" dirty="0">
                <a:latin typeface="+mj-ea"/>
                <a:ea typeface="+mj-ea"/>
              </a:rPr>
              <a:t>不再綑綁</a:t>
            </a:r>
            <a:r>
              <a:rPr lang="en-US" altLang="zh-TW" sz="1400" b="1" dirty="0">
                <a:latin typeface="+mj-ea"/>
                <a:ea typeface="+mj-ea"/>
              </a:rPr>
              <a:t>)-</a:t>
            </a:r>
            <a:r>
              <a:rPr lang="zh-TW" altLang="zh-TW" sz="1400" b="1" dirty="0"/>
              <a:t>巫啟賢</a:t>
            </a:r>
            <a:r>
              <a:rPr lang="zh-TW" altLang="en-US" sz="1400" b="1" dirty="0"/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321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3.</a:t>
            </a:r>
            <a:r>
              <a:rPr lang="zh-TW" altLang="zh-TW" sz="4000" dirty="0"/>
              <a:t>我主應許 美好無比 盼望永不失去</a:t>
            </a:r>
            <a:br>
              <a:rPr lang="zh-TW" altLang="zh-TW" sz="4000" dirty="0"/>
            </a:br>
            <a:r>
              <a:rPr lang="zh-TW" altLang="zh-TW" sz="4000" dirty="0"/>
              <a:t>有主做為 盾牌福分 我心不再畏懼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941.</a:t>
            </a:r>
            <a:r>
              <a:rPr lang="zh-TW" altLang="en-US" sz="1400" b="1" dirty="0">
                <a:latin typeface="+mj-ea"/>
                <a:ea typeface="+mj-ea"/>
              </a:rPr>
              <a:t>奇異恩典</a:t>
            </a:r>
            <a:r>
              <a:rPr lang="en-US" altLang="zh-TW" sz="1400" b="1" dirty="0">
                <a:latin typeface="+mj-ea"/>
                <a:ea typeface="+mj-ea"/>
              </a:rPr>
              <a:t>(</a:t>
            </a:r>
            <a:r>
              <a:rPr lang="zh-TW" altLang="en-US" sz="1400" b="1" dirty="0">
                <a:latin typeface="+mj-ea"/>
                <a:ea typeface="+mj-ea"/>
              </a:rPr>
              <a:t>不再綑綁</a:t>
            </a:r>
            <a:r>
              <a:rPr lang="en-US" altLang="zh-TW" sz="1400" b="1" dirty="0">
                <a:latin typeface="+mj-ea"/>
                <a:ea typeface="+mj-ea"/>
              </a:rPr>
              <a:t>)-</a:t>
            </a:r>
            <a:r>
              <a:rPr lang="zh-TW" altLang="zh-TW" sz="1400" b="1" dirty="0"/>
              <a:t>巫啟賢</a:t>
            </a:r>
            <a:r>
              <a:rPr lang="zh-TW" altLang="en-US" sz="1400" b="1" dirty="0"/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321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4.</a:t>
            </a:r>
            <a:r>
              <a:rPr lang="zh-TW" altLang="zh-TW" sz="4000" dirty="0"/>
              <a:t>天地都會 漸漸廢去 但我主永長存</a:t>
            </a:r>
            <a:br>
              <a:rPr lang="zh-TW" altLang="zh-TW" sz="4000" dirty="0"/>
            </a:br>
            <a:r>
              <a:rPr lang="zh-TW" altLang="zh-TW" sz="4000" dirty="0"/>
              <a:t>我的生命 有主看顧 我永遠屬於祢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941.</a:t>
            </a:r>
            <a:r>
              <a:rPr lang="zh-TW" altLang="en-US" sz="1400" b="1" dirty="0">
                <a:latin typeface="+mj-ea"/>
                <a:ea typeface="+mj-ea"/>
              </a:rPr>
              <a:t>奇異恩典</a:t>
            </a:r>
            <a:r>
              <a:rPr lang="en-US" altLang="zh-TW" sz="1400" b="1" dirty="0">
                <a:latin typeface="+mj-ea"/>
                <a:ea typeface="+mj-ea"/>
              </a:rPr>
              <a:t>(</a:t>
            </a:r>
            <a:r>
              <a:rPr lang="zh-TW" altLang="en-US" sz="1400" b="1" dirty="0">
                <a:latin typeface="+mj-ea"/>
                <a:ea typeface="+mj-ea"/>
              </a:rPr>
              <a:t>不再綑綁</a:t>
            </a:r>
            <a:r>
              <a:rPr lang="en-US" altLang="zh-TW" sz="1400" b="1" dirty="0">
                <a:latin typeface="+mj-ea"/>
                <a:ea typeface="+mj-ea"/>
              </a:rPr>
              <a:t>)-</a:t>
            </a:r>
            <a:r>
              <a:rPr lang="zh-TW" altLang="zh-TW" sz="1400" b="1" dirty="0"/>
              <a:t>巫啟賢</a:t>
            </a:r>
            <a:r>
              <a:rPr lang="zh-TW" altLang="en-US" sz="1400" b="1" dirty="0"/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321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不再有捆綁 我已得釋放 </a:t>
            </a:r>
            <a:br>
              <a:rPr lang="zh-TW" altLang="zh-TW" sz="4000" dirty="0"/>
            </a:br>
            <a:r>
              <a:rPr lang="zh-TW" altLang="zh-TW" sz="4000" dirty="0"/>
              <a:t>我救主耶穌已付代價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941.</a:t>
            </a:r>
            <a:r>
              <a:rPr lang="zh-TW" altLang="en-US" sz="1400" b="1" dirty="0">
                <a:latin typeface="+mj-ea"/>
                <a:ea typeface="+mj-ea"/>
              </a:rPr>
              <a:t>奇異恩典</a:t>
            </a:r>
            <a:r>
              <a:rPr lang="en-US" altLang="zh-TW" sz="1400" b="1" dirty="0">
                <a:latin typeface="+mj-ea"/>
                <a:ea typeface="+mj-ea"/>
              </a:rPr>
              <a:t>(</a:t>
            </a:r>
            <a:r>
              <a:rPr lang="zh-TW" altLang="en-US" sz="1400" b="1" dirty="0">
                <a:latin typeface="+mj-ea"/>
                <a:ea typeface="+mj-ea"/>
              </a:rPr>
              <a:t>不再綑綁</a:t>
            </a:r>
            <a:r>
              <a:rPr lang="en-US" altLang="zh-TW" sz="1400" b="1" dirty="0">
                <a:latin typeface="+mj-ea"/>
                <a:ea typeface="+mj-ea"/>
              </a:rPr>
              <a:t>)-</a:t>
            </a:r>
            <a:r>
              <a:rPr lang="zh-TW" altLang="zh-TW" sz="1400" b="1" dirty="0"/>
              <a:t>巫啟賢</a:t>
            </a:r>
            <a:r>
              <a:rPr lang="zh-TW" altLang="en-US" sz="1400" b="1" dirty="0"/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321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豐富恩典今充滿我</a:t>
            </a:r>
            <a:br>
              <a:rPr lang="zh-TW" altLang="zh-TW" sz="4000" dirty="0"/>
            </a:br>
            <a:r>
              <a:rPr lang="zh-TW" altLang="zh-TW" sz="4000" dirty="0"/>
              <a:t>永恆的愛奇異恩典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941.</a:t>
            </a:r>
            <a:r>
              <a:rPr lang="zh-TW" altLang="en-US" sz="1400" b="1" dirty="0">
                <a:latin typeface="+mj-ea"/>
                <a:ea typeface="+mj-ea"/>
              </a:rPr>
              <a:t>奇異恩典</a:t>
            </a:r>
            <a:r>
              <a:rPr lang="en-US" altLang="zh-TW" sz="1400" b="1" dirty="0">
                <a:latin typeface="+mj-ea"/>
                <a:ea typeface="+mj-ea"/>
              </a:rPr>
              <a:t>(</a:t>
            </a:r>
            <a:r>
              <a:rPr lang="zh-TW" altLang="en-US" sz="1400" b="1" dirty="0">
                <a:latin typeface="+mj-ea"/>
                <a:ea typeface="+mj-ea"/>
              </a:rPr>
              <a:t>不再綑綁</a:t>
            </a:r>
            <a:r>
              <a:rPr lang="en-US" altLang="zh-TW" sz="1400" b="1" dirty="0">
                <a:latin typeface="+mj-ea"/>
                <a:ea typeface="+mj-ea"/>
              </a:rPr>
              <a:t>)-</a:t>
            </a:r>
            <a:r>
              <a:rPr lang="zh-TW" altLang="zh-TW" sz="1400" b="1" dirty="0"/>
              <a:t>巫啟賢</a:t>
            </a:r>
            <a:r>
              <a:rPr lang="zh-TW" altLang="en-US" sz="1400" b="1" dirty="0"/>
              <a:t>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999024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443</TotalTime>
  <Words>180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1.奇異恩典 何等甘甜 我罪已得赦免 前我失喪 今被尋回 瞎眼今得看見</vt:lpstr>
      <vt:lpstr>2.如此恩典 使我敬畏 使我心得安慰 初信之時 即蒙恩惠 真是何等寶貴</vt:lpstr>
      <vt:lpstr>3.我主應許 美好無比 盼望永不失去 有主做為 盾牌福分 我心不再畏懼</vt:lpstr>
      <vt:lpstr>4.天地都會 漸漸廢去 但我主永長存 我的生命 有主看顧 我永遠屬於祢</vt:lpstr>
      <vt:lpstr>※不再有捆綁 我已得釋放  我救主耶穌已付代價</vt:lpstr>
      <vt:lpstr>豐富恩典今充滿我 永恆的愛奇異恩典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229</cp:revision>
  <dcterms:created xsi:type="dcterms:W3CDTF">2020-03-03T07:14:47Z</dcterms:created>
  <dcterms:modified xsi:type="dcterms:W3CDTF">2021-09-01T05:22:58Z</dcterms:modified>
</cp:coreProperties>
</file>