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252" r:id="rId2"/>
    <p:sldId id="1253" r:id="rId3"/>
    <p:sldId id="1254" r:id="rId4"/>
    <p:sldId id="1255" r:id="rId5"/>
    <p:sldId id="1256" r:id="rId6"/>
    <p:sldId id="1257" r:id="rId7"/>
    <p:sldId id="1258" r:id="rId8"/>
    <p:sldId id="1259" r:id="rId9"/>
    <p:sldId id="1260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有一個夢想在我心頭</a:t>
            </a:r>
            <a:br>
              <a:rPr lang="zh-TW" altLang="zh-TW" sz="4000" dirty="0"/>
            </a:br>
            <a:r>
              <a:rPr lang="zh-TW" altLang="zh-TW" sz="4000" dirty="0"/>
              <a:t>一路上不該有人獨自停留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668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只要祢願意 小小亮光</a:t>
            </a:r>
            <a:br>
              <a:rPr lang="zh-TW" altLang="zh-TW" sz="4000" dirty="0"/>
            </a:br>
            <a:r>
              <a:rPr lang="zh-TW" altLang="zh-TW" sz="4000" dirty="0"/>
              <a:t>能在黑暗𥚃照亮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為所愛的發出聲音</a:t>
            </a:r>
            <a:br>
              <a:rPr lang="zh-TW" altLang="zh-TW" sz="4000" dirty="0"/>
            </a:br>
            <a:r>
              <a:rPr lang="zh-TW" altLang="zh-TW" sz="4000" dirty="0"/>
              <a:t>唱一首歌讓世界傾聽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手握著手就有溫暖</a:t>
            </a:r>
            <a:br>
              <a:rPr lang="zh-TW" altLang="zh-TW" sz="4000" dirty="0"/>
            </a:br>
            <a:r>
              <a:rPr lang="zh-TW" altLang="zh-TW" sz="4000" dirty="0"/>
              <a:t>活得精彩都是因為愛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為愛而生 為愛而活</a:t>
            </a:r>
            <a:br>
              <a:rPr lang="zh-TW" altLang="zh-TW" sz="4000" dirty="0"/>
            </a:br>
            <a:r>
              <a:rPr lang="zh-TW" altLang="zh-TW" sz="4000" dirty="0"/>
              <a:t>為愛去付出 擁抱不放手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為愛流淚 為愛而笑</a:t>
            </a:r>
            <a:br>
              <a:rPr lang="zh-TW" altLang="zh-TW" sz="4000" dirty="0"/>
            </a:br>
            <a:r>
              <a:rPr lang="zh-TW" altLang="zh-TW" sz="4000" dirty="0"/>
              <a:t>為愛我願意一路同行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愛裡沒有孤單 沒有懼怕</a:t>
            </a:r>
            <a:br>
              <a:rPr lang="zh-TW" altLang="zh-TW" sz="4000" dirty="0"/>
            </a:br>
            <a:r>
              <a:rPr lang="zh-TW" altLang="zh-TW" sz="4000" dirty="0"/>
              <a:t>放下自己多走一里路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59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單單相信沒有保留</a:t>
            </a:r>
            <a:br>
              <a:rPr lang="zh-TW" altLang="zh-TW" sz="4000" dirty="0"/>
            </a:br>
            <a:r>
              <a:rPr lang="zh-TW" altLang="zh-TW" sz="4000" dirty="0"/>
              <a:t>因為愛裡滿有奇蹟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55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愛將不可能變為可能</a:t>
            </a:r>
            <a:br>
              <a:rPr lang="zh-TW" altLang="zh-TW" sz="4000" dirty="0"/>
            </a:br>
            <a:r>
              <a:rPr lang="zh-TW" altLang="zh-TW" sz="4000" dirty="0"/>
              <a:t>能傳遞愛 為愛活過 就是值得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944.</a:t>
            </a:r>
            <a:r>
              <a:rPr lang="zh-TW" altLang="en-US" sz="1400" b="1" dirty="0">
                <a:latin typeface="+mj-ea"/>
                <a:ea typeface="+mj-ea"/>
              </a:rPr>
              <a:t>為愛而生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/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155894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445</TotalTime>
  <Words>231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有一個夢想在我心頭 一路上不該有人獨自停留</vt:lpstr>
      <vt:lpstr>只要祢願意 小小亮光 能在黑暗𥚃照亮</vt:lpstr>
      <vt:lpstr>為所愛的發出聲音 唱一首歌讓世界傾聽</vt:lpstr>
      <vt:lpstr>手握著手就有溫暖 活得精彩都是因為愛</vt:lpstr>
      <vt:lpstr>※為愛而生 為愛而活 為愛去付出 擁抱不放手</vt:lpstr>
      <vt:lpstr>為愛流淚 為愛而笑 為愛我願意一路同行</vt:lpstr>
      <vt:lpstr>愛裡沒有孤單 沒有懼怕 放下自己多走一里路</vt:lpstr>
      <vt:lpstr>單單相信沒有保留 因為愛裡滿有奇蹟</vt:lpstr>
      <vt:lpstr>§ 愛將不可能變為可能 能傳遞愛 為愛活過 就是值得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232</cp:revision>
  <dcterms:created xsi:type="dcterms:W3CDTF">2020-03-03T07:14:47Z</dcterms:created>
  <dcterms:modified xsi:type="dcterms:W3CDTF">2021-09-01T05:28:07Z</dcterms:modified>
</cp:coreProperties>
</file>