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1260" r:id="rId2"/>
    <p:sldId id="1261" r:id="rId3"/>
    <p:sldId id="1262" r:id="rId4"/>
    <p:sldId id="1269" r:id="rId5"/>
    <p:sldId id="1263" r:id="rId6"/>
    <p:sldId id="1264" r:id="rId7"/>
    <p:sldId id="1265" r:id="rId8"/>
    <p:sldId id="1266" r:id="rId9"/>
    <p:sldId id="1267" r:id="rId10"/>
    <p:sldId id="1268" r:id="rId11"/>
    <p:sldId id="1270" r:id="rId12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1.</a:t>
            </a:r>
            <a:r>
              <a:rPr lang="zh-TW" altLang="zh-TW" sz="4000" dirty="0"/>
              <a:t>擊鼓跳舞讚美祂</a:t>
            </a:r>
            <a:br>
              <a:rPr lang="en-US" altLang="zh-TW" sz="4000" dirty="0"/>
            </a:br>
            <a:r>
              <a:rPr lang="zh-TW" altLang="zh-TW" sz="4000" dirty="0"/>
              <a:t>凡有氣息都要來讚美祂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945.</a:t>
            </a:r>
            <a:r>
              <a:rPr lang="zh-TW" altLang="en-US" sz="1400" b="1" dirty="0">
                <a:latin typeface="+mj-ea"/>
                <a:ea typeface="+mj-ea"/>
              </a:rPr>
              <a:t>擊鼓跳舞讚美祂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我心旋律</a:t>
            </a:r>
            <a:r>
              <a:rPr lang="zh-TW" altLang="en-US" sz="1400" b="1" dirty="0"/>
              <a:t> </a:t>
            </a:r>
            <a:r>
              <a:rPr lang="en-US" altLang="zh-TW" sz="1400" b="1" dirty="0" err="1">
                <a:latin typeface="+mj-ea"/>
                <a:ea typeface="+mj-ea"/>
              </a:rPr>
              <a:t>Em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51558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我要向祢唱新歌</a:t>
            </a:r>
            <a:br>
              <a:rPr lang="en-US" altLang="zh-TW" sz="4000" dirty="0"/>
            </a:br>
            <a:r>
              <a:rPr lang="zh-TW" altLang="zh-TW" sz="4000" dirty="0"/>
              <a:t>天天傳揚祢大能的作為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945.</a:t>
            </a:r>
            <a:r>
              <a:rPr lang="zh-TW" altLang="en-US" sz="1400" b="1" dirty="0">
                <a:latin typeface="+mj-ea"/>
                <a:ea typeface="+mj-ea"/>
              </a:rPr>
              <a:t>擊鼓跳舞讚美祂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我心旋律</a:t>
            </a:r>
            <a:r>
              <a:rPr lang="zh-TW" altLang="en-US" sz="1400" b="1" dirty="0"/>
              <a:t> </a:t>
            </a:r>
            <a:r>
              <a:rPr lang="en-US" altLang="zh-TW" sz="1400" b="1" dirty="0" err="1">
                <a:latin typeface="+mj-ea"/>
                <a:ea typeface="+mj-ea"/>
              </a:rPr>
              <a:t>Em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96933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Adonai &amp; El</a:t>
            </a:r>
            <a:r>
              <a:rPr lang="zh-TW" altLang="en-US" sz="4000" dirty="0"/>
              <a:t> </a:t>
            </a:r>
            <a:r>
              <a:rPr lang="en-US" altLang="zh-TW" sz="4000" dirty="0" err="1"/>
              <a:t>Shadai</a:t>
            </a:r>
            <a:br>
              <a:rPr lang="en-US" altLang="zh-TW" sz="4000" dirty="0"/>
            </a:br>
            <a:r>
              <a:rPr lang="zh-TW" altLang="zh-TW" sz="4000" dirty="0"/>
              <a:t>祢是永活真神 祢是我王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945.</a:t>
            </a:r>
            <a:r>
              <a:rPr lang="zh-TW" altLang="en-US" sz="1400" b="1" dirty="0">
                <a:latin typeface="+mj-ea"/>
                <a:ea typeface="+mj-ea"/>
              </a:rPr>
              <a:t>擊鼓跳舞讚美祂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我心旋律</a:t>
            </a:r>
            <a:r>
              <a:rPr lang="zh-TW" altLang="en-US" sz="1400" b="1" dirty="0"/>
              <a:t> </a:t>
            </a:r>
            <a:r>
              <a:rPr lang="en-US" altLang="zh-TW" sz="1400" b="1" dirty="0" err="1">
                <a:latin typeface="+mj-ea"/>
                <a:ea typeface="+mj-ea"/>
              </a:rPr>
              <a:t>Em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84492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用絲弦的樂器讚美祂</a:t>
            </a:r>
            <a:br>
              <a:rPr lang="en-US" altLang="zh-TW" sz="4000" dirty="0"/>
            </a:br>
            <a:r>
              <a:rPr lang="zh-TW" altLang="zh-TW" sz="4000" dirty="0"/>
              <a:t>萬民都要來讚美耶和華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945.</a:t>
            </a:r>
            <a:r>
              <a:rPr lang="zh-TW" altLang="en-US" sz="1400" b="1" dirty="0">
                <a:latin typeface="+mj-ea"/>
                <a:ea typeface="+mj-ea"/>
              </a:rPr>
              <a:t>擊鼓跳舞讚美祂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我心旋律</a:t>
            </a:r>
            <a:r>
              <a:rPr lang="zh-TW" altLang="en-US" sz="1400" b="1" dirty="0"/>
              <a:t> </a:t>
            </a:r>
            <a:r>
              <a:rPr lang="en-US" altLang="zh-TW" sz="1400" b="1" dirty="0" err="1">
                <a:latin typeface="+mj-ea"/>
                <a:ea typeface="+mj-ea"/>
              </a:rPr>
              <a:t>Em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96933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鼓瑟彈琴讚美祂</a:t>
            </a:r>
            <a:br>
              <a:rPr lang="en-US" altLang="zh-TW" sz="4000" dirty="0"/>
            </a:br>
            <a:r>
              <a:rPr lang="zh-TW" altLang="zh-TW" sz="4000" dirty="0"/>
              <a:t>凡有氣息都要來讚美祂 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945.</a:t>
            </a:r>
            <a:r>
              <a:rPr lang="zh-TW" altLang="en-US" sz="1400" b="1" dirty="0">
                <a:latin typeface="+mj-ea"/>
                <a:ea typeface="+mj-ea"/>
              </a:rPr>
              <a:t>擊鼓跳舞讚美祂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我心旋律</a:t>
            </a:r>
            <a:r>
              <a:rPr lang="zh-TW" altLang="en-US" sz="1400" b="1" dirty="0"/>
              <a:t> </a:t>
            </a:r>
            <a:r>
              <a:rPr lang="en-US" altLang="zh-TW" sz="1400" b="1" dirty="0" err="1">
                <a:latin typeface="+mj-ea"/>
                <a:ea typeface="+mj-ea"/>
              </a:rPr>
              <a:t>Em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96933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用響聲的鈸來讚美祂</a:t>
            </a:r>
            <a:br>
              <a:rPr lang="en-US" altLang="zh-TW" sz="4000" dirty="0"/>
            </a:br>
            <a:r>
              <a:rPr lang="zh-TW" altLang="zh-TW" sz="4000" dirty="0"/>
              <a:t>萬民都要來讚美耶和華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945.</a:t>
            </a:r>
            <a:r>
              <a:rPr lang="zh-TW" altLang="en-US" sz="1400" b="1" dirty="0">
                <a:latin typeface="+mj-ea"/>
                <a:ea typeface="+mj-ea"/>
              </a:rPr>
              <a:t>擊鼓跳舞讚美祂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我心旋律</a:t>
            </a:r>
            <a:r>
              <a:rPr lang="zh-TW" altLang="en-US" sz="1400" b="1" dirty="0"/>
              <a:t> </a:t>
            </a:r>
            <a:r>
              <a:rPr lang="en-US" altLang="zh-TW" sz="1400" b="1" dirty="0" err="1">
                <a:latin typeface="+mj-ea"/>
                <a:ea typeface="+mj-ea"/>
              </a:rPr>
              <a:t>Em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97128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Hey Ho Hey </a:t>
            </a:r>
            <a:r>
              <a:rPr lang="en-US" altLang="zh-TW" sz="4000" dirty="0" err="1"/>
              <a:t>Hey</a:t>
            </a:r>
            <a:r>
              <a:rPr lang="en-US" altLang="zh-TW" sz="4000" dirty="0"/>
              <a:t> </a:t>
            </a:r>
            <a:r>
              <a:rPr lang="en-US" altLang="zh-TW" sz="4000" dirty="0" err="1"/>
              <a:t>Hey</a:t>
            </a:r>
            <a:r>
              <a:rPr lang="en-US" altLang="zh-TW" sz="4000" dirty="0"/>
              <a:t> Ho  </a:t>
            </a:r>
            <a:br>
              <a:rPr lang="zh-TW" altLang="zh-TW" sz="4000" dirty="0"/>
            </a:br>
            <a:r>
              <a:rPr lang="en-US" altLang="zh-TW" sz="4000" dirty="0"/>
              <a:t>Hey Ho Hey </a:t>
            </a:r>
            <a:r>
              <a:rPr lang="en-US" altLang="zh-TW" sz="4000" dirty="0" err="1"/>
              <a:t>Hey</a:t>
            </a:r>
            <a:r>
              <a:rPr lang="en-US" altLang="zh-TW" sz="4000" dirty="0"/>
              <a:t> </a:t>
            </a:r>
            <a:r>
              <a:rPr lang="en-US" altLang="zh-TW" sz="4000" dirty="0" err="1"/>
              <a:t>Hey</a:t>
            </a:r>
            <a:r>
              <a:rPr lang="en-US" altLang="zh-TW" sz="4000" dirty="0"/>
              <a:t> Ho....</a:t>
            </a:r>
            <a:endParaRPr lang="zh-TW" altLang="zh-TW" sz="4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945.</a:t>
            </a:r>
            <a:r>
              <a:rPr lang="zh-TW" altLang="en-US" sz="1400" b="1" dirty="0">
                <a:latin typeface="+mj-ea"/>
                <a:ea typeface="+mj-ea"/>
              </a:rPr>
              <a:t>擊鼓跳舞讚美祂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我心旋律</a:t>
            </a:r>
            <a:r>
              <a:rPr lang="zh-TW" altLang="en-US" sz="1400" b="1" dirty="0"/>
              <a:t> </a:t>
            </a:r>
            <a:r>
              <a:rPr lang="en-US" altLang="zh-TW" sz="1400" b="1" dirty="0" err="1">
                <a:latin typeface="+mj-ea"/>
                <a:ea typeface="+mj-ea"/>
              </a:rPr>
              <a:t>Em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96933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2.</a:t>
            </a:r>
            <a:r>
              <a:rPr lang="zh-TW" altLang="zh-TW" sz="4000" dirty="0"/>
              <a:t>高聲唱來讚美祂</a:t>
            </a:r>
            <a:br>
              <a:rPr lang="en-US" altLang="zh-TW" sz="4000" dirty="0"/>
            </a:br>
            <a:r>
              <a:rPr lang="zh-TW" altLang="zh-TW" sz="4000" dirty="0"/>
              <a:t>凡有氣息都要來讚美祂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945.</a:t>
            </a:r>
            <a:r>
              <a:rPr lang="zh-TW" altLang="en-US" sz="1400" b="1" dirty="0">
                <a:latin typeface="+mj-ea"/>
                <a:ea typeface="+mj-ea"/>
              </a:rPr>
              <a:t>擊鼓跳舞讚美祂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我心旋律</a:t>
            </a:r>
            <a:r>
              <a:rPr lang="zh-TW" altLang="en-US" sz="1400" b="1" dirty="0"/>
              <a:t> </a:t>
            </a:r>
            <a:r>
              <a:rPr lang="en-US" altLang="zh-TW" sz="1400" b="1" dirty="0" err="1">
                <a:latin typeface="+mj-ea"/>
                <a:ea typeface="+mj-ea"/>
              </a:rPr>
              <a:t>Em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96933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以感恩的心來讚美祂</a:t>
            </a:r>
            <a:br>
              <a:rPr lang="en-US" altLang="zh-TW" sz="4000" dirty="0"/>
            </a:br>
            <a:r>
              <a:rPr lang="zh-TW" altLang="zh-TW" sz="4000" dirty="0"/>
              <a:t>萬民都要來讚美耶和華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945.</a:t>
            </a:r>
            <a:r>
              <a:rPr lang="zh-TW" altLang="en-US" sz="1400" b="1" dirty="0">
                <a:latin typeface="+mj-ea"/>
                <a:ea typeface="+mj-ea"/>
              </a:rPr>
              <a:t>擊鼓跳舞讚美祂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我心旋律</a:t>
            </a:r>
            <a:r>
              <a:rPr lang="zh-TW" altLang="en-US" sz="1400" b="1" dirty="0"/>
              <a:t> </a:t>
            </a:r>
            <a:r>
              <a:rPr lang="en-US" altLang="zh-TW" sz="1400" b="1" dirty="0" err="1">
                <a:latin typeface="+mj-ea"/>
                <a:ea typeface="+mj-ea"/>
              </a:rPr>
              <a:t>Em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96933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耶和華祢本為大</a:t>
            </a:r>
            <a:br>
              <a:rPr lang="en-US" altLang="zh-TW" sz="4000" dirty="0"/>
            </a:br>
            <a:r>
              <a:rPr lang="zh-TW" altLang="zh-TW" sz="4000" dirty="0"/>
              <a:t>凡有氣息都要來讚美祢 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945.</a:t>
            </a:r>
            <a:r>
              <a:rPr lang="zh-TW" altLang="en-US" sz="1400" b="1" dirty="0">
                <a:latin typeface="+mj-ea"/>
                <a:ea typeface="+mj-ea"/>
              </a:rPr>
              <a:t>擊鼓跳舞讚美祂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我心旋律</a:t>
            </a:r>
            <a:r>
              <a:rPr lang="zh-TW" altLang="en-US" sz="1400" b="1" dirty="0"/>
              <a:t> </a:t>
            </a:r>
            <a:r>
              <a:rPr lang="en-US" altLang="zh-TW" sz="1400" b="1" dirty="0" err="1">
                <a:latin typeface="+mj-ea"/>
                <a:ea typeface="+mj-ea"/>
              </a:rPr>
              <a:t>Em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96933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永永遠遠都要讚美祢</a:t>
            </a:r>
            <a:br>
              <a:rPr lang="en-US" altLang="zh-TW" sz="4000" dirty="0"/>
            </a:br>
            <a:r>
              <a:rPr lang="zh-TW" altLang="zh-TW" sz="4000" dirty="0"/>
              <a:t>萬民都要來讚美耶和華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945.</a:t>
            </a:r>
            <a:r>
              <a:rPr lang="zh-TW" altLang="en-US" sz="1400" b="1" dirty="0">
                <a:latin typeface="+mj-ea"/>
                <a:ea typeface="+mj-ea"/>
              </a:rPr>
              <a:t>擊鼓跳舞讚美祂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我心旋律</a:t>
            </a:r>
            <a:r>
              <a:rPr lang="zh-TW" altLang="en-US" sz="1400" b="1" dirty="0"/>
              <a:t> </a:t>
            </a:r>
            <a:r>
              <a:rPr lang="en-US" altLang="zh-TW" sz="1400" b="1" dirty="0" err="1">
                <a:latin typeface="+mj-ea"/>
                <a:ea typeface="+mj-ea"/>
              </a:rPr>
              <a:t>Em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96933848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448</TotalTime>
  <Words>293</Words>
  <Application>Microsoft Office PowerPoint</Application>
  <PresentationFormat>如螢幕大小 (16:9)</PresentationFormat>
  <Paragraphs>22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微軟正黑體</vt:lpstr>
      <vt:lpstr>Arial</vt:lpstr>
      <vt:lpstr>Calibri</vt:lpstr>
      <vt:lpstr>Times New Roman</vt:lpstr>
      <vt:lpstr>敬拜</vt:lpstr>
      <vt:lpstr>1.擊鼓跳舞讚美祂 凡有氣息都要來讚美祂 </vt:lpstr>
      <vt:lpstr>用絲弦的樂器讚美祂 萬民都要來讚美耶和華</vt:lpstr>
      <vt:lpstr>鼓瑟彈琴讚美祂 凡有氣息都要來讚美祂 </vt:lpstr>
      <vt:lpstr>用響聲的鈸來讚美祂 萬民都要來讚美耶和華</vt:lpstr>
      <vt:lpstr>Hey Ho Hey Hey Hey Ho   Hey Ho Hey Hey Hey Ho....</vt:lpstr>
      <vt:lpstr>2.高聲唱來讚美祂 凡有氣息都要來讚美祂</vt:lpstr>
      <vt:lpstr>以感恩的心來讚美祂 萬民都要來讚美耶和華</vt:lpstr>
      <vt:lpstr>耶和華祢本為大 凡有氣息都要來讚美祢 </vt:lpstr>
      <vt:lpstr>永永遠遠都要讚美祢 萬民都要來讚美耶和華</vt:lpstr>
      <vt:lpstr>※我要向祢唱新歌 天天傳揚祢大能的作為</vt:lpstr>
      <vt:lpstr>Adonai &amp; El Shadai 祢是永活真神 祢是我王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233</cp:revision>
  <dcterms:created xsi:type="dcterms:W3CDTF">2020-03-03T07:14:47Z</dcterms:created>
  <dcterms:modified xsi:type="dcterms:W3CDTF">2021-09-01T05:28:38Z</dcterms:modified>
</cp:coreProperties>
</file>