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7"/>
  </p:notesMasterIdLst>
  <p:sldIdLst>
    <p:sldId id="293" r:id="rId2"/>
    <p:sldId id="338" r:id="rId3"/>
    <p:sldId id="339" r:id="rId4"/>
    <p:sldId id="340" r:id="rId5"/>
    <p:sldId id="341" r:id="rId6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009E"/>
    <a:srgbClr val="350070"/>
    <a:srgbClr val="6400C8"/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65" autoAdjust="0"/>
    <p:restoredTop sz="86410" autoAdjust="0"/>
  </p:normalViewPr>
  <p:slideViewPr>
    <p:cSldViewPr snapToGrid="0">
      <p:cViewPr varScale="1">
        <p:scale>
          <a:sx n="42" d="100"/>
          <a:sy n="42" d="100"/>
        </p:scale>
        <p:origin x="48" y="1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41909-4FFC-4A9F-A34A-49CBAC227110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AEFDC-9904-43C3-8B80-ACB8F1995F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52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0" y="4859583"/>
            <a:ext cx="2133600" cy="273844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altLang="zh-TW" dirty="0"/>
              <a:t>【】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10400" y="4869658"/>
            <a:ext cx="2133600" cy="273844"/>
          </a:xfrm>
        </p:spPr>
        <p:txBody>
          <a:bodyPr/>
          <a:lstStyle/>
          <a:p>
            <a:fld id="{AAB14CF3-9EF0-4024-A96E-55319CF4232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4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0" y="485427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342900" rtl="0" eaLnBrk="1" latinLnBrk="0" hangingPunct="1">
              <a:defRPr lang="zh-TW" altLang="en-US" sz="1500" b="1" kern="1200" smtClean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</a:lstStyle>
          <a:p>
            <a:pPr algn="l"/>
            <a:r>
              <a:rPr lang="en-US" altLang="zh-TW" dirty="0"/>
              <a:t>【】</a:t>
            </a:r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7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10400" y="4854271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AAB14CF3-9EF0-4024-A96E-55319CF42325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</p:sldLayoutIdLst>
  <p:hf hdr="0" ftr="0"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92883"/>
            <a:ext cx="9144000" cy="1547552"/>
          </a:xfrm>
        </p:spPr>
        <p:txBody>
          <a:bodyPr>
            <a:noAutofit/>
          </a:bodyPr>
          <a:lstStyle/>
          <a:p>
            <a:pPr marL="0" indent="0" algn="ctr">
              <a:lnSpc>
                <a:spcPts val="4560"/>
              </a:lnSpc>
              <a:spcBef>
                <a:spcPts val="0"/>
              </a:spcBef>
              <a:buNone/>
            </a:pPr>
            <a:r>
              <a:rPr lang="en-US" altLang="zh-TW" sz="3800" b="1" spc="-15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800" b="1" spc="-15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讚美主聖名 讚美主聖名 祢名在全地何其美</a:t>
            </a:r>
          </a:p>
          <a:p>
            <a:pPr marL="0" indent="0" algn="ctr">
              <a:lnSpc>
                <a:spcPts val="4560"/>
              </a:lnSpc>
              <a:spcBef>
                <a:spcPts val="0"/>
              </a:spcBef>
              <a:buNone/>
            </a:pPr>
            <a:r>
              <a:rPr lang="zh-TW" altLang="en-US" sz="3800" b="1" spc="-15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祢信實廣大 憐憫不斷絕 祢慈愛永遠長存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4CF3-9EF0-4024-A96E-55319CF42325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【946</a:t>
            </a:r>
            <a:r>
              <a:rPr lang="zh-TW" altLang="en-US" dirty="0"/>
              <a:t>獻上讚美祭</a:t>
            </a:r>
            <a:r>
              <a:rPr lang="en-US" altLang="zh-TW" dirty="0"/>
              <a:t>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6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92883"/>
            <a:ext cx="9144000" cy="154755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讓我們獻上讚美祭 合一敬拜在愛裡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zh-TW" altLang="en-US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不分世代在祢殿中歡呼大喜樂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4CF3-9EF0-4024-A96E-55319CF42325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【946</a:t>
            </a:r>
            <a:r>
              <a:rPr lang="zh-TW" altLang="en-US" dirty="0"/>
              <a:t>獻上讚美祭</a:t>
            </a:r>
            <a:r>
              <a:rPr lang="en-US" altLang="zh-TW" dirty="0"/>
              <a:t>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7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92883"/>
            <a:ext cx="9144000" cy="154755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zh-TW" altLang="en-US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讓我們數算祢恩典 讚美進入祢的院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zh-TW" altLang="en-US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神的膏油就必湧流在這地 哦喔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4CF3-9EF0-4024-A96E-55319CF42325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【946</a:t>
            </a:r>
            <a:r>
              <a:rPr lang="zh-TW" altLang="en-US" dirty="0"/>
              <a:t>獻上讚美祭</a:t>
            </a:r>
            <a:r>
              <a:rPr lang="en-US" altLang="zh-TW" dirty="0"/>
              <a:t>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92883"/>
            <a:ext cx="9144000" cy="154755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TW" sz="3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§ </a:t>
            </a:r>
            <a:r>
              <a:rPr lang="zh-TW" altLang="en-US" sz="3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神的子民這樣說 我是蒙福的子民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zh-TW" altLang="en-US" sz="36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神的子民這樣說 我有氣息要歡呼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4CF3-9EF0-4024-A96E-55319CF42325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【946</a:t>
            </a:r>
            <a:r>
              <a:rPr lang="zh-TW" altLang="en-US" dirty="0"/>
              <a:t>獻上讚美祭</a:t>
            </a:r>
            <a:r>
              <a:rPr lang="en-US" altLang="zh-TW" dirty="0"/>
              <a:t>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92883"/>
            <a:ext cx="9144000" cy="154755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zh-TW" altLang="en-US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不停讚美來跳舞 得勝都因主耶穌</a:t>
            </a:r>
            <a:r>
              <a:rPr lang="en-US" altLang="zh-TW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(x2)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zh-TW" altLang="en-US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得勝都因主耶穌</a:t>
            </a:r>
            <a:r>
              <a:rPr lang="en-US" altLang="zh-TW" sz="40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(x4)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4CF3-9EF0-4024-A96E-55319CF42325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【946</a:t>
            </a:r>
            <a:r>
              <a:rPr lang="zh-TW" altLang="en-US" dirty="0"/>
              <a:t>獻上讚美祭</a:t>
            </a:r>
            <a:r>
              <a:rPr lang="en-US" altLang="zh-TW" dirty="0"/>
              <a:t>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1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</TotalTime>
  <Words>158</Words>
  <Application>Microsoft Office PowerPoint</Application>
  <PresentationFormat>如螢幕大小 (16:9)</PresentationFormat>
  <Paragraphs>20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Joseph Liu</cp:lastModifiedBy>
  <cp:revision>73</cp:revision>
  <dcterms:created xsi:type="dcterms:W3CDTF">2020-01-22T05:25:06Z</dcterms:created>
  <dcterms:modified xsi:type="dcterms:W3CDTF">2025-01-11T05:57:01Z</dcterms:modified>
</cp:coreProperties>
</file>