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70" r:id="rId2"/>
    <p:sldId id="1271" r:id="rId3"/>
    <p:sldId id="1272" r:id="rId4"/>
    <p:sldId id="1273" r:id="rId5"/>
    <p:sldId id="1274" r:id="rId6"/>
    <p:sldId id="127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讓我們來讚美主聖名 </a:t>
            </a:r>
            <a:br>
              <a:rPr lang="zh-TW" altLang="zh-TW" sz="4000" dirty="0"/>
            </a:br>
            <a:r>
              <a:rPr lang="zh-TW" altLang="zh-TW" sz="4000" dirty="0"/>
              <a:t>榮耀尊貴一切屬於祢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946.</a:t>
            </a:r>
            <a:r>
              <a:rPr lang="zh-TW" altLang="en-US" sz="1400" b="1" dirty="0">
                <a:latin typeface="+mj-ea"/>
                <a:ea typeface="+mj-ea"/>
              </a:rPr>
              <a:t>獻上讚美祭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449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同心合一稱頌主聖名 </a:t>
            </a:r>
            <a:br>
              <a:rPr lang="zh-TW" altLang="zh-TW" sz="4000" dirty="0"/>
            </a:br>
            <a:r>
              <a:rPr lang="zh-TW" altLang="zh-TW" sz="4000" dirty="0"/>
              <a:t>讓我們能更多經歷祢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946.</a:t>
            </a:r>
            <a:r>
              <a:rPr lang="zh-TW" altLang="en-US" sz="1400" b="1" dirty="0">
                <a:latin typeface="+mj-ea"/>
                <a:ea typeface="+mj-ea"/>
              </a:rPr>
              <a:t>獻上讚美祭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37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一起來獻上讚美祭</a:t>
            </a:r>
            <a:br>
              <a:rPr lang="en-US" altLang="zh-TW" sz="4000" dirty="0"/>
            </a:br>
            <a:r>
              <a:rPr lang="zh-TW" altLang="zh-TW" sz="4000" dirty="0"/>
              <a:t>來歌頌高舉耶穌聖名</a:t>
            </a:r>
            <a:r>
              <a:rPr lang="zh-TW" altLang="en-US" sz="4000" dirty="0"/>
              <a:t> </a:t>
            </a:r>
            <a:r>
              <a:rPr lang="zh-TW" altLang="zh-TW" sz="4000" dirty="0"/>
              <a:t>耶穌奇妙聖名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946.</a:t>
            </a:r>
            <a:r>
              <a:rPr lang="zh-TW" altLang="en-US" sz="1400" b="1" dirty="0">
                <a:latin typeface="+mj-ea"/>
                <a:ea typeface="+mj-ea"/>
              </a:rPr>
              <a:t>獻上讚美祭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37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一起來倚靠不要放棄</a:t>
            </a:r>
            <a:br>
              <a:rPr lang="en-US" altLang="zh-TW" sz="4000" dirty="0"/>
            </a:br>
            <a:r>
              <a:rPr lang="zh-TW" altLang="zh-TW" sz="4000" dirty="0"/>
              <a:t>全心來相信宣告勝利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946.</a:t>
            </a:r>
            <a:r>
              <a:rPr lang="zh-TW" altLang="en-US" sz="1400" b="1" dirty="0">
                <a:latin typeface="+mj-ea"/>
                <a:ea typeface="+mj-ea"/>
              </a:rPr>
              <a:t>獻上讚美祭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37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耶穌榮耀祢名</a:t>
            </a:r>
            <a:br>
              <a:rPr lang="en-US" altLang="zh-TW" sz="4000" dirty="0"/>
            </a:br>
            <a:r>
              <a:rPr lang="zh-TW" altLang="zh-TW" sz="4000" dirty="0"/>
              <a:t>榮耀祢的名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946.</a:t>
            </a:r>
            <a:r>
              <a:rPr lang="zh-TW" altLang="en-US" sz="1400" b="1" dirty="0">
                <a:latin typeface="+mj-ea"/>
                <a:ea typeface="+mj-ea"/>
              </a:rPr>
              <a:t>獻上讚美祭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37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我要活出祢旨意 宣揚好消息</a:t>
            </a:r>
            <a:br>
              <a:rPr lang="zh-TW" altLang="zh-TW" sz="4000"/>
            </a:br>
            <a:r>
              <a:rPr lang="zh-TW" altLang="zh-TW" sz="4000"/>
              <a:t>願祢聖名被高舉 全地都來讚美祢</a:t>
            </a:r>
            <a:endParaRPr lang="zh-TW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946.</a:t>
            </a:r>
            <a:r>
              <a:rPr lang="zh-TW" altLang="en-US" sz="1400" b="1" dirty="0">
                <a:latin typeface="+mj-ea"/>
                <a:ea typeface="+mj-ea"/>
              </a:rPr>
              <a:t>獻上讚美祭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37626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449</TotalTime>
  <Words>172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讓我們來讚美主聖名  榮耀尊貴一切屬於祢</vt:lpstr>
      <vt:lpstr>同心合一稱頌主聖名  讓我們能更多經歷祢</vt:lpstr>
      <vt:lpstr>※一起來獻上讚美祭 來歌頌高舉耶穌聖名 耶穌奇妙聖名</vt:lpstr>
      <vt:lpstr>一起來倚靠不要放棄 全心來相信宣告勝利</vt:lpstr>
      <vt:lpstr>耶穌榮耀祢名 榮耀祢的名</vt:lpstr>
      <vt:lpstr>§ 我要活出祢旨意 宣揚好消息 願祢聖名被高舉 全地都來讚美祢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234</cp:revision>
  <dcterms:created xsi:type="dcterms:W3CDTF">2020-03-03T07:14:47Z</dcterms:created>
  <dcterms:modified xsi:type="dcterms:W3CDTF">2021-09-01T05:28:59Z</dcterms:modified>
</cp:coreProperties>
</file>