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275" r:id="rId2"/>
    <p:sldId id="1276" r:id="rId3"/>
    <p:sldId id="1277" r:id="rId4"/>
    <p:sldId id="1278" r:id="rId5"/>
    <p:sldId id="1279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耶穌基督榮耀父神彰顯</a:t>
            </a:r>
            <a:br>
              <a:rPr lang="zh-TW" altLang="zh-TW" sz="4000" dirty="0"/>
            </a:br>
            <a:r>
              <a:rPr lang="zh-TW" altLang="zh-TW" sz="4000" dirty="0"/>
              <a:t>救贖真光萬國的盼望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947.</a:t>
            </a:r>
            <a:r>
              <a:rPr lang="zh-TW" altLang="en-US" sz="1400" b="1" dirty="0">
                <a:latin typeface="+mj-ea"/>
                <a:ea typeface="+mj-ea"/>
              </a:rPr>
              <a:t>獻上尊榮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6737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祢的國度寶座存到永遠</a:t>
            </a:r>
            <a:br>
              <a:rPr lang="zh-TW" altLang="zh-TW" sz="4000" dirty="0"/>
            </a:br>
            <a:r>
              <a:rPr lang="zh-TW" altLang="zh-TW" sz="4000" dirty="0"/>
              <a:t>唯有祢配得所有頌讚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947.</a:t>
            </a:r>
            <a:r>
              <a:rPr lang="zh-TW" altLang="en-US" sz="1400" b="1" dirty="0">
                <a:latin typeface="+mj-ea"/>
                <a:ea typeface="+mj-ea"/>
              </a:rPr>
              <a:t>獻上尊榮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986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獻上尊榮 尊榮</a:t>
            </a:r>
            <a:r>
              <a:rPr lang="zh-TW" altLang="en-US" sz="4000" dirty="0"/>
              <a:t> </a:t>
            </a:r>
            <a:r>
              <a:rPr lang="zh-TW" altLang="zh-TW" sz="4000" dirty="0"/>
              <a:t>給主耶穌在萬名之上</a:t>
            </a:r>
            <a:br>
              <a:rPr lang="zh-TW" altLang="zh-TW" sz="4000" dirty="0"/>
            </a:br>
            <a:r>
              <a:rPr lang="zh-TW" altLang="zh-TW" sz="4000" dirty="0"/>
              <a:t>獻上敬拜 敬拜</a:t>
            </a:r>
            <a:r>
              <a:rPr lang="zh-TW" altLang="en-US" sz="4000" dirty="0"/>
              <a:t> </a:t>
            </a:r>
            <a:r>
              <a:rPr lang="zh-TW" altLang="zh-TW" sz="4000" dirty="0"/>
              <a:t>願祢崇高在全地之上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947.</a:t>
            </a:r>
            <a:r>
              <a:rPr lang="zh-TW" altLang="en-US" sz="1400" b="1" dirty="0">
                <a:latin typeface="+mj-ea"/>
                <a:ea typeface="+mj-ea"/>
              </a:rPr>
              <a:t>獻上尊榮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986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 dirty="0"/>
              <a:t> </a:t>
            </a:r>
            <a:r>
              <a:rPr lang="zh-TW" altLang="zh-TW" sz="4000" dirty="0"/>
              <a:t>日出之地到日落之處</a:t>
            </a:r>
            <a:br>
              <a:rPr lang="zh-TW" altLang="zh-TW" sz="4000" dirty="0"/>
            </a:br>
            <a:r>
              <a:rPr lang="zh-TW" altLang="zh-TW" sz="4000" dirty="0"/>
              <a:t>唯有祢名被尊崇為大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947.</a:t>
            </a:r>
            <a:r>
              <a:rPr lang="zh-TW" altLang="en-US" sz="1400" b="1" dirty="0">
                <a:latin typeface="+mj-ea"/>
                <a:ea typeface="+mj-ea"/>
              </a:rPr>
              <a:t>獻上尊榮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9860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最小部落到最大國家</a:t>
            </a:r>
            <a:br>
              <a:rPr lang="zh-TW" altLang="zh-TW" sz="4000" dirty="0"/>
            </a:br>
            <a:r>
              <a:rPr lang="zh-TW" altLang="zh-TW" sz="4000" dirty="0"/>
              <a:t>凡有氣息都歸榮耀給祢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947.</a:t>
            </a:r>
            <a:r>
              <a:rPr lang="zh-TW" altLang="en-US" sz="1400" b="1" dirty="0">
                <a:latin typeface="+mj-ea"/>
                <a:ea typeface="+mj-ea"/>
              </a:rPr>
              <a:t>獻上尊榮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9860827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458</TotalTime>
  <Words>144</Words>
  <Application>Microsoft Office PowerPoint</Application>
  <PresentationFormat>如螢幕大小 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Times New Roman</vt:lpstr>
      <vt:lpstr>敬拜</vt:lpstr>
      <vt:lpstr>耶穌基督榮耀父神彰顯 救贖真光萬國的盼望</vt:lpstr>
      <vt:lpstr>祢的國度寶座存到永遠 唯有祢配得所有頌讚</vt:lpstr>
      <vt:lpstr>※獻上尊榮 尊榮 給主耶穌在萬名之上 獻上敬拜 敬拜 願祢崇高在全地之上</vt:lpstr>
      <vt:lpstr>§ 日出之地到日落之處 唯有祢名被尊崇為大</vt:lpstr>
      <vt:lpstr>最小部落到最大國家 凡有氣息都歸榮耀給祢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234</cp:revision>
  <dcterms:created xsi:type="dcterms:W3CDTF">2020-03-03T07:14:47Z</dcterms:created>
  <dcterms:modified xsi:type="dcterms:W3CDTF">2021-09-01T05:29:17Z</dcterms:modified>
</cp:coreProperties>
</file>