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82" r:id="rId2"/>
    <p:sldId id="1283" r:id="rId3"/>
    <p:sldId id="1284" r:id="rId4"/>
    <p:sldId id="1285" r:id="rId5"/>
    <p:sldId id="1286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將自己獻上當作活祭</a:t>
            </a:r>
            <a:br>
              <a:rPr lang="zh-TW" altLang="zh-TW" sz="4000" dirty="0"/>
            </a:br>
            <a:r>
              <a:rPr lang="zh-TW" altLang="zh-TW" sz="4000" dirty="0"/>
              <a:t>作主聖潔貴重的器皿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949.</a:t>
            </a:r>
            <a:r>
              <a:rPr lang="zh-TW" altLang="en-US" sz="1400" b="1" dirty="0">
                <a:latin typeface="+mj-ea"/>
                <a:ea typeface="+mj-ea"/>
              </a:rPr>
              <a:t>榮耀的呼召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2756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祢豐富恩惠必充足澆灌我</a:t>
            </a:r>
            <a:br>
              <a:rPr lang="zh-TW" altLang="zh-TW" sz="4000" dirty="0"/>
            </a:br>
            <a:r>
              <a:rPr lang="zh-TW" altLang="zh-TW" sz="4000" dirty="0"/>
              <a:t>使我瓦器裡充滿莫大能力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949.</a:t>
            </a:r>
            <a:r>
              <a:rPr lang="zh-TW" altLang="en-US" sz="1400" b="1" dirty="0">
                <a:latin typeface="+mj-ea"/>
                <a:ea typeface="+mj-ea"/>
              </a:rPr>
              <a:t>榮耀的呼召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53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高舉雙手讚美祢我主</a:t>
            </a:r>
            <a:br>
              <a:rPr lang="zh-TW" altLang="zh-TW" sz="4000" dirty="0"/>
            </a:br>
            <a:r>
              <a:rPr lang="zh-TW" altLang="zh-TW" sz="4000" dirty="0"/>
              <a:t>全心全人都給祢耶穌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949.</a:t>
            </a:r>
            <a:r>
              <a:rPr lang="zh-TW" altLang="en-US" sz="1400" b="1" dirty="0">
                <a:latin typeface="+mj-ea"/>
                <a:ea typeface="+mj-ea"/>
              </a:rPr>
              <a:t>榮耀的呼召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53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一生意義活出榮耀的呼召</a:t>
            </a:r>
            <a:br>
              <a:rPr lang="zh-TW" altLang="zh-TW" sz="4000" dirty="0"/>
            </a:br>
            <a:r>
              <a:rPr lang="zh-TW" altLang="zh-TW" sz="4000" dirty="0"/>
              <a:t>勇敢地向著標竿直跑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949.</a:t>
            </a:r>
            <a:r>
              <a:rPr lang="zh-TW" altLang="en-US" sz="1400" b="1" dirty="0">
                <a:latin typeface="+mj-ea"/>
                <a:ea typeface="+mj-ea"/>
              </a:rPr>
              <a:t>榮耀的呼召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53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跟隨耶穌愛我的主</a:t>
            </a:r>
            <a:r>
              <a:rPr lang="zh-TW" altLang="en-US" sz="4000" dirty="0"/>
              <a:t> </a:t>
            </a:r>
            <a:r>
              <a:rPr lang="zh-TW" altLang="zh-TW" sz="4000" dirty="0"/>
              <a:t>我愛祢耶穌</a:t>
            </a:r>
            <a:br>
              <a:rPr lang="zh-TW" altLang="zh-TW" sz="4000" dirty="0"/>
            </a:br>
            <a:r>
              <a:rPr lang="zh-TW" altLang="zh-TW" sz="4000" dirty="0"/>
              <a:t>跟隨耶穌愛我的主</a:t>
            </a:r>
            <a:r>
              <a:rPr lang="zh-TW" altLang="en-US" sz="4000" dirty="0"/>
              <a:t> </a:t>
            </a:r>
            <a:r>
              <a:rPr lang="zh-TW" altLang="zh-TW" sz="4000" dirty="0"/>
              <a:t>我愛祢耶穌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949.</a:t>
            </a:r>
            <a:r>
              <a:rPr lang="zh-TW" altLang="en-US" sz="1400" b="1" dirty="0">
                <a:latin typeface="+mj-ea"/>
                <a:ea typeface="+mj-ea"/>
              </a:rPr>
              <a:t>榮耀的呼召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925380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459</TotalTime>
  <Words>140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將自己獻上當作活祭 作主聖潔貴重的器皿</vt:lpstr>
      <vt:lpstr>祢豐富恩惠必充足澆灌我 使我瓦器裡充滿莫大能力</vt:lpstr>
      <vt:lpstr>※高舉雙手讚美祢我主 全心全人都給祢耶穌</vt:lpstr>
      <vt:lpstr>一生意義活出榮耀的呼召 勇敢地向著標竿直跑</vt:lpstr>
      <vt:lpstr>§ 跟隨耶穌愛我的主 我愛祢耶穌 跟隨耶穌愛我的主 我愛祢耶穌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236</cp:revision>
  <dcterms:created xsi:type="dcterms:W3CDTF">2020-03-03T07:14:47Z</dcterms:created>
  <dcterms:modified xsi:type="dcterms:W3CDTF">2021-09-01T05:29:49Z</dcterms:modified>
</cp:coreProperties>
</file>