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295" r:id="rId2"/>
    <p:sldId id="1296" r:id="rId3"/>
    <p:sldId id="1297" r:id="rId4"/>
    <p:sldId id="1298" r:id="rId5"/>
    <p:sldId id="1299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早晨我睜開眼睛 渴望聆聽祢聲音</a:t>
            </a:r>
            <a:br>
              <a:rPr lang="zh-TW" altLang="zh-TW" sz="4000" dirty="0"/>
            </a:br>
            <a:r>
              <a:rPr lang="zh-TW" altLang="zh-TW" sz="4000" dirty="0"/>
              <a:t>心中思想祢的好 更多與祢來親近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952.</a:t>
            </a:r>
            <a:r>
              <a:rPr lang="zh-TW" altLang="en-US" sz="1400" b="1" dirty="0">
                <a:latin typeface="+mj-ea"/>
                <a:ea typeface="+mj-ea"/>
              </a:rPr>
              <a:t>從早晨到夜晚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45010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夜晚我仍要歌唱 向祢闡明我心意</a:t>
            </a:r>
            <a:br>
              <a:rPr lang="zh-TW" altLang="zh-TW" sz="4000" dirty="0"/>
            </a:br>
            <a:r>
              <a:rPr lang="zh-TW" altLang="zh-TW" sz="4000" dirty="0"/>
              <a:t>敬拜化成一首歌 單單要唱給祢聽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952.</a:t>
            </a:r>
            <a:r>
              <a:rPr lang="zh-TW" altLang="en-US" sz="1400" b="1" dirty="0">
                <a:latin typeface="+mj-ea"/>
                <a:ea typeface="+mj-ea"/>
              </a:rPr>
              <a:t>從早晨到夜晚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89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從早晨到夜晚從曠野到高山</a:t>
            </a:r>
            <a:br>
              <a:rPr lang="zh-TW" altLang="zh-TW" sz="4000" dirty="0"/>
            </a:br>
            <a:r>
              <a:rPr lang="zh-TW" altLang="zh-TW" sz="4000" dirty="0"/>
              <a:t>親愛主我要稱頌祢美名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952.</a:t>
            </a:r>
            <a:r>
              <a:rPr lang="zh-TW" altLang="en-US" sz="1400" b="1" dirty="0">
                <a:latin typeface="+mj-ea"/>
                <a:ea typeface="+mj-ea"/>
              </a:rPr>
              <a:t>從早晨到夜晚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898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從早晨到夜晚祢愛永不止息</a:t>
            </a:r>
            <a:br>
              <a:rPr lang="zh-TW" altLang="zh-TW" sz="4000" dirty="0"/>
            </a:br>
            <a:r>
              <a:rPr lang="zh-TW" altLang="zh-TW" sz="4000" dirty="0"/>
              <a:t>親愛主一生緊緊跟隨祢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952.</a:t>
            </a:r>
            <a:r>
              <a:rPr lang="zh-TW" altLang="en-US" sz="1400" b="1" dirty="0">
                <a:latin typeface="+mj-ea"/>
                <a:ea typeface="+mj-ea"/>
              </a:rPr>
              <a:t>從早晨到夜晚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898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我的主 我愛祢</a:t>
            </a:r>
            <a:r>
              <a:rPr lang="zh-TW" altLang="en-US" sz="4000" dirty="0"/>
              <a:t> </a:t>
            </a:r>
            <a:r>
              <a:rPr lang="zh-TW" altLang="zh-TW" sz="4000" dirty="0"/>
              <a:t>我要誇祢的愛無止盡</a:t>
            </a:r>
            <a:br>
              <a:rPr lang="zh-TW" altLang="zh-TW" sz="4000" dirty="0"/>
            </a:br>
            <a:r>
              <a:rPr lang="zh-TW" altLang="zh-TW" sz="4000" dirty="0"/>
              <a:t>我的主 我愛祢</a:t>
            </a:r>
            <a:r>
              <a:rPr lang="zh-TW" altLang="en-US" sz="4000" dirty="0"/>
              <a:t> </a:t>
            </a:r>
            <a:r>
              <a:rPr lang="zh-TW" altLang="zh-TW" sz="4000" dirty="0"/>
              <a:t>我要誇祢的愛無止盡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952.</a:t>
            </a:r>
            <a:r>
              <a:rPr lang="zh-TW" altLang="en-US" sz="1400" b="1" dirty="0">
                <a:latin typeface="+mj-ea"/>
                <a:ea typeface="+mj-ea"/>
              </a:rPr>
              <a:t>從早晨到夜晚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89883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462</TotalTime>
  <Words>171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1.早晨我睜開眼睛 渴望聆聽祢聲音 心中思想祢的好 更多與祢來親近</vt:lpstr>
      <vt:lpstr>2.夜晚我仍要歌唱 向祢闡明我心意 敬拜化成一首歌 單單要唱給祢聽</vt:lpstr>
      <vt:lpstr>※從早晨到夜晚從曠野到高山 親愛主我要稱頌祢美名</vt:lpstr>
      <vt:lpstr>從早晨到夜晚祢愛永不止息 親愛主一生緊緊跟隨祢</vt:lpstr>
      <vt:lpstr>§ 我的主 我愛祢 我要誇祢的愛無止盡 我的主 我愛祢 我要誇祢的愛無止盡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239</cp:revision>
  <dcterms:created xsi:type="dcterms:W3CDTF">2020-03-03T07:14:47Z</dcterms:created>
  <dcterms:modified xsi:type="dcterms:W3CDTF">2021-09-01T05:30:27Z</dcterms:modified>
</cp:coreProperties>
</file>