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299" r:id="rId2"/>
    <p:sldId id="1300" r:id="rId3"/>
    <p:sldId id="1301" r:id="rId4"/>
    <p:sldId id="1302" r:id="rId5"/>
    <p:sldId id="1303" r:id="rId6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奇異恩典 使我心敬畏 </a:t>
            </a:r>
            <a:br>
              <a:rPr lang="zh-TW" altLang="zh-TW" sz="4000" dirty="0"/>
            </a:br>
            <a:r>
              <a:rPr lang="zh-TW" altLang="zh-TW" sz="4000" dirty="0"/>
              <a:t>渴慕祢同在 更深經歷祢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953.</a:t>
            </a:r>
            <a:r>
              <a:rPr lang="zh-TW" altLang="en-US" sz="1400" b="1" dirty="0">
                <a:latin typeface="+mj-ea"/>
                <a:ea typeface="+mj-ea"/>
              </a:rPr>
              <a:t>帶我進水深處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87898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求神開我眼 向我心顯明 </a:t>
            </a:r>
            <a:br>
              <a:rPr lang="zh-TW" altLang="zh-TW" sz="4000" dirty="0"/>
            </a:br>
            <a:r>
              <a:rPr lang="zh-TW" altLang="zh-TW" sz="4000" dirty="0"/>
              <a:t>祢創造心意 並帶領我向前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953.</a:t>
            </a:r>
            <a:r>
              <a:rPr lang="zh-TW" altLang="en-US" sz="1400" b="1" dirty="0">
                <a:latin typeface="+mj-ea"/>
                <a:ea typeface="+mj-ea"/>
              </a:rPr>
              <a:t>帶我進水深處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1037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帶我進水深處 進入祢聖潔同在中 </a:t>
            </a:r>
            <a:br>
              <a:rPr lang="zh-TW" altLang="zh-TW" sz="4000" dirty="0"/>
            </a:br>
            <a:r>
              <a:rPr lang="zh-TW" altLang="zh-TW" sz="4000" dirty="0"/>
              <a:t>使我潔淨 降服我心 經歷祢豐盛的恩典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953.</a:t>
            </a:r>
            <a:r>
              <a:rPr lang="zh-TW" altLang="en-US" sz="1400" b="1" dirty="0">
                <a:latin typeface="+mj-ea"/>
                <a:ea typeface="+mj-ea"/>
              </a:rPr>
              <a:t>帶我進水深處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1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帶我進水深處 進入祢聖潔同在中 </a:t>
            </a:r>
            <a:br>
              <a:rPr lang="zh-TW" altLang="zh-TW" sz="4000" dirty="0"/>
            </a:br>
            <a:r>
              <a:rPr lang="zh-TW" altLang="zh-TW" sz="4000" dirty="0"/>
              <a:t>新的恩膏 領我前行 直到滿足祢的心意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953.</a:t>
            </a:r>
            <a:r>
              <a:rPr lang="zh-TW" altLang="en-US" sz="1400" b="1" dirty="0">
                <a:latin typeface="+mj-ea"/>
                <a:ea typeface="+mj-ea"/>
              </a:rPr>
              <a:t>帶我進水深處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103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zh-TW" sz="4000" dirty="0"/>
              <a:t>祢的恩典夠我用 </a:t>
            </a:r>
            <a:br>
              <a:rPr lang="zh-TW" altLang="zh-TW" sz="4000" dirty="0"/>
            </a:br>
            <a:r>
              <a:rPr lang="zh-TW" altLang="zh-TW" sz="4000" dirty="0"/>
              <a:t>祢的愛不離開我 祢的恩典夠我用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953.</a:t>
            </a:r>
            <a:r>
              <a:rPr lang="zh-TW" altLang="en-US" sz="1400" b="1" dirty="0">
                <a:latin typeface="+mj-ea"/>
                <a:ea typeface="+mj-ea"/>
              </a:rPr>
              <a:t>帶我進水深處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生命河靈糧堂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912103747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463</TotalTime>
  <Words>168</Words>
  <Application>Microsoft Office PowerPoint</Application>
  <PresentationFormat>如螢幕大小 (16:9)</PresentationFormat>
  <Paragraphs>10</Paragraphs>
  <Slides>5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5</vt:i4>
      </vt:variant>
    </vt:vector>
  </HeadingPairs>
  <TitlesOfParts>
    <vt:vector size="10" baseType="lpstr">
      <vt:lpstr>微軟正黑體</vt:lpstr>
      <vt:lpstr>Arial</vt:lpstr>
      <vt:lpstr>Calibri</vt:lpstr>
      <vt:lpstr>Times New Roman</vt:lpstr>
      <vt:lpstr>敬拜</vt:lpstr>
      <vt:lpstr>奇異恩典 使我心敬畏  渴慕祢同在 更深經歷祢</vt:lpstr>
      <vt:lpstr>求神開我眼 向我心顯明  祢創造心意 並帶領我向前</vt:lpstr>
      <vt:lpstr>※帶我進水深處 進入祢聖潔同在中  使我潔淨 降服我心 經歷祢豐盛的恩典</vt:lpstr>
      <vt:lpstr>帶我進水深處 進入祢聖潔同在中  新的恩膏 領我前行 直到滿足祢的心意</vt:lpstr>
      <vt:lpstr>§祢的恩典夠我用  祢的愛不離開我 祢的恩典夠我用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240</cp:revision>
  <dcterms:created xsi:type="dcterms:W3CDTF">2020-03-03T07:14:47Z</dcterms:created>
  <dcterms:modified xsi:type="dcterms:W3CDTF">2021-09-01T05:30:40Z</dcterms:modified>
</cp:coreProperties>
</file>