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303" r:id="rId2"/>
    <p:sldId id="1304" r:id="rId3"/>
    <p:sldId id="1305" r:id="rId4"/>
    <p:sldId id="1306" r:id="rId5"/>
    <p:sldId id="1307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高過一切高山深海 祢愛的江河流向我 </a:t>
            </a:r>
            <a:br>
              <a:rPr lang="zh-TW" altLang="zh-TW" sz="4000" dirty="0"/>
            </a:br>
            <a:r>
              <a:rPr lang="zh-TW" altLang="zh-TW" sz="4000" dirty="0"/>
              <a:t>今我敞開我的心門 讓醫治者來釋放我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954.</a:t>
            </a:r>
            <a:r>
              <a:rPr lang="zh-TW" altLang="en-US" sz="1400" b="1" dirty="0">
                <a:latin typeface="+mj-ea"/>
                <a:ea typeface="+mj-ea"/>
              </a:rPr>
              <a:t>我要歌唱祢愛到永遠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撒拉弗敬拜團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10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在真理中我真喜樂 每一天我高舉雙手 </a:t>
            </a:r>
            <a:br>
              <a:rPr lang="zh-TW" altLang="zh-TW" sz="4000" dirty="0"/>
            </a:br>
            <a:r>
              <a:rPr lang="zh-TW" altLang="zh-TW" sz="4000" dirty="0"/>
              <a:t>我要不停歌唱 因祢愛臨到我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954.</a:t>
            </a:r>
            <a:r>
              <a:rPr lang="zh-TW" altLang="en-US" sz="1400" b="1" dirty="0">
                <a:latin typeface="+mj-ea"/>
                <a:ea typeface="+mj-ea"/>
              </a:rPr>
              <a:t>我要歌唱祢愛到永遠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撒拉弗敬拜團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01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我要歌唱祢愛到永遠</a:t>
            </a:r>
            <a:r>
              <a:rPr lang="en-US" altLang="zh-TW" sz="4000" dirty="0"/>
              <a:t>(x3) </a:t>
            </a:r>
            <a:br>
              <a:rPr lang="zh-TW" altLang="zh-TW" sz="4000" dirty="0"/>
            </a:br>
            <a:r>
              <a:rPr lang="zh-TW" altLang="zh-TW" sz="4000" dirty="0"/>
              <a:t>我要歌唱祢愛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954.</a:t>
            </a:r>
            <a:r>
              <a:rPr lang="zh-TW" altLang="en-US" sz="1400" b="1" dirty="0">
                <a:latin typeface="+mj-ea"/>
                <a:ea typeface="+mj-ea"/>
              </a:rPr>
              <a:t>我要歌唱祢愛到永遠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撒拉弗敬拜團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01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我要全心讚美</a:t>
            </a:r>
            <a:br>
              <a:rPr lang="en-US" altLang="zh-TW" sz="4000" dirty="0"/>
            </a:br>
            <a:r>
              <a:rPr lang="zh-TW" altLang="zh-TW" sz="4000" dirty="0"/>
              <a:t>別人或看為稀奇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954.</a:t>
            </a:r>
            <a:r>
              <a:rPr lang="zh-TW" altLang="en-US" sz="1400" b="1" dirty="0">
                <a:latin typeface="+mj-ea"/>
                <a:ea typeface="+mj-ea"/>
              </a:rPr>
              <a:t>我要歌唱祢愛到永遠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撒拉弗敬拜團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01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但</a:t>
            </a:r>
            <a:r>
              <a:rPr lang="zh-TW" altLang="zh-TW" sz="4000" dirty="0"/>
              <a:t>當世界看見這光 </a:t>
            </a:r>
            <a:br>
              <a:rPr lang="zh-TW" altLang="zh-TW" sz="4000" dirty="0"/>
            </a:br>
            <a:r>
              <a:rPr lang="zh-TW" altLang="zh-TW" sz="4000" dirty="0"/>
              <a:t>他們必歡呼讚美像我們一樣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954.</a:t>
            </a:r>
            <a:r>
              <a:rPr lang="zh-TW" altLang="en-US" sz="1400" b="1" dirty="0">
                <a:latin typeface="+mj-ea"/>
                <a:ea typeface="+mj-ea"/>
              </a:rPr>
              <a:t>我要歌唱祢愛到永遠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撒拉弗敬拜團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394740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464</TotalTime>
  <Words>180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高過一切高山深海 祢愛的江河流向我  今我敞開我的心門 讓醫治者來釋放我</vt:lpstr>
      <vt:lpstr>在真理中我真喜樂 每一天我高舉雙手  我要不停歌唱 因祢愛臨到我 </vt:lpstr>
      <vt:lpstr>※我要歌唱祢愛到永遠(x3)  我要歌唱祢愛</vt:lpstr>
      <vt:lpstr>§ 我要全心讚美 別人或看為稀奇</vt:lpstr>
      <vt:lpstr>但當世界看見這光  他們必歡呼讚美像我們一樣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241</cp:revision>
  <dcterms:created xsi:type="dcterms:W3CDTF">2020-03-03T07:14:47Z</dcterms:created>
  <dcterms:modified xsi:type="dcterms:W3CDTF">2021-09-01T05:30:51Z</dcterms:modified>
</cp:coreProperties>
</file>