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1307" r:id="rId2"/>
    <p:sldId id="1308" r:id="rId3"/>
    <p:sldId id="1309" r:id="rId4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榮耀歸於祢 權柄歸於祢</a:t>
            </a:r>
            <a:br>
              <a:rPr lang="zh-TW" altLang="zh-TW" sz="4000" dirty="0"/>
            </a:br>
            <a:r>
              <a:rPr lang="zh-TW" altLang="zh-TW" sz="4000" dirty="0"/>
              <a:t>羔羊已作王 從今時到永遠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955.</a:t>
            </a:r>
            <a:r>
              <a:rPr lang="zh-TW" altLang="en-US" sz="1400" b="1" dirty="0">
                <a:latin typeface="+mj-ea"/>
                <a:ea typeface="+mj-ea"/>
              </a:rPr>
              <a:t>所有的榮耀歸於祢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343394740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榮耀歸於祢 權柄歸於祢</a:t>
            </a:r>
            <a:br>
              <a:rPr lang="zh-TW" altLang="zh-TW" sz="4000" dirty="0"/>
            </a:br>
            <a:r>
              <a:rPr lang="zh-TW" altLang="zh-TW" sz="4000" dirty="0"/>
              <a:t>願頌讚永遠不停息 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955.</a:t>
            </a:r>
            <a:r>
              <a:rPr lang="zh-TW" altLang="en-US" sz="1400" b="1" dirty="0">
                <a:latin typeface="+mj-ea"/>
                <a:ea typeface="+mj-ea"/>
              </a:rPr>
              <a:t>所有的榮耀歸於祢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564703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所有的榮耀歸於祢 萬民敬拜祢座前</a:t>
            </a:r>
            <a:br>
              <a:rPr lang="zh-TW" altLang="zh-TW" sz="4000" dirty="0"/>
            </a:br>
            <a:r>
              <a:rPr lang="zh-TW" altLang="zh-TW" sz="4000" dirty="0"/>
              <a:t>所有的榮耀歸於祢 榮耀 榮耀主耶穌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955.</a:t>
            </a:r>
            <a:r>
              <a:rPr lang="zh-TW" altLang="en-US" sz="1400" b="1" dirty="0">
                <a:latin typeface="+mj-ea"/>
                <a:ea typeface="+mj-ea"/>
              </a:rPr>
              <a:t>所有的榮耀歸於祢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讚美之泉 </a:t>
            </a:r>
            <a:r>
              <a:rPr lang="en-US" altLang="zh-TW" sz="1400" b="1" dirty="0">
                <a:latin typeface="+mj-ea"/>
                <a:ea typeface="+mj-ea"/>
              </a:rPr>
              <a:t>F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056470358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464</TotalTime>
  <Words>90</Words>
  <Application>Microsoft Office PowerPoint</Application>
  <PresentationFormat>如螢幕大小 (16:9)</PresentationFormat>
  <Paragraphs>6</Paragraphs>
  <Slides>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3</vt:i4>
      </vt:variant>
    </vt:vector>
  </HeadingPairs>
  <TitlesOfParts>
    <vt:vector size="8" baseType="lpstr">
      <vt:lpstr>微軟正黑體</vt:lpstr>
      <vt:lpstr>Arial</vt:lpstr>
      <vt:lpstr>Calibri</vt:lpstr>
      <vt:lpstr>Times New Roman</vt:lpstr>
      <vt:lpstr>敬拜</vt:lpstr>
      <vt:lpstr>榮耀歸於祢 權柄歸於祢 羔羊已作王 從今時到永遠</vt:lpstr>
      <vt:lpstr>榮耀歸於祢 權柄歸於祢 願頌讚永遠不停息 </vt:lpstr>
      <vt:lpstr>※所有的榮耀歸於祢 萬民敬拜祢座前 所有的榮耀歸於祢 榮耀 榮耀主耶穌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242</cp:revision>
  <dcterms:created xsi:type="dcterms:W3CDTF">2020-03-03T07:14:47Z</dcterms:created>
  <dcterms:modified xsi:type="dcterms:W3CDTF">2021-09-01T05:31:02Z</dcterms:modified>
</cp:coreProperties>
</file>