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318" r:id="rId2"/>
    <p:sldId id="1322" r:id="rId3"/>
    <p:sldId id="1319" r:id="rId4"/>
    <p:sldId id="1320" r:id="rId5"/>
    <p:sldId id="1321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喜樂河流來充滿我</a:t>
            </a:r>
            <a:br>
              <a:rPr lang="en-US" altLang="zh-TW" sz="4000" dirty="0"/>
            </a:br>
            <a:r>
              <a:rPr lang="zh-TW" altLang="zh-TW" sz="4000" dirty="0"/>
              <a:t>生命泉源來澆灌我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957.</a:t>
            </a:r>
            <a:r>
              <a:rPr lang="zh-TW" altLang="en-US" sz="1400" b="1" dirty="0">
                <a:latin typeface="+mj-ea"/>
                <a:ea typeface="+mj-ea"/>
              </a:rPr>
              <a:t>喜樂河流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10734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有袮同行不再懼怕</a:t>
            </a:r>
            <a:br>
              <a:rPr lang="en-US" altLang="zh-TW" sz="4000" dirty="0"/>
            </a:br>
            <a:r>
              <a:rPr lang="zh-TW" altLang="zh-TW" sz="4000" dirty="0"/>
              <a:t>無論何處緊緊跟隨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957.</a:t>
            </a:r>
            <a:r>
              <a:rPr lang="zh-TW" altLang="en-US" sz="1400" b="1" dirty="0">
                <a:latin typeface="+mj-ea"/>
                <a:ea typeface="+mj-ea"/>
              </a:rPr>
              <a:t>喜樂河流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832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我要</a:t>
            </a:r>
            <a:r>
              <a:rPr lang="en-US" altLang="zh-TW" sz="4000" dirty="0"/>
              <a:t>walk </a:t>
            </a:r>
            <a:r>
              <a:rPr lang="en-US" altLang="zh-TW" sz="4000" dirty="0" err="1"/>
              <a:t>walk</a:t>
            </a:r>
            <a:br>
              <a:rPr lang="zh-TW" altLang="zh-TW" sz="4000" dirty="0"/>
            </a:br>
            <a:r>
              <a:rPr lang="en-US" altLang="zh-TW" sz="4000" dirty="0"/>
              <a:t>Walk in the river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957.</a:t>
            </a:r>
            <a:r>
              <a:rPr lang="zh-TW" altLang="en-US" sz="1400" b="1" dirty="0">
                <a:latin typeface="+mj-ea"/>
                <a:ea typeface="+mj-ea"/>
              </a:rPr>
              <a:t>喜樂河流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572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</a:t>
            </a:r>
            <a:r>
              <a:rPr lang="en-US" altLang="zh-TW" sz="4000" dirty="0"/>
              <a:t>jump </a:t>
            </a:r>
            <a:r>
              <a:rPr lang="en-US" altLang="zh-TW" sz="4000" dirty="0" err="1"/>
              <a:t>jump</a:t>
            </a:r>
            <a:br>
              <a:rPr lang="zh-TW" altLang="zh-TW" sz="4000" dirty="0"/>
            </a:br>
            <a:r>
              <a:rPr lang="en-US" altLang="zh-TW" sz="4000" dirty="0"/>
              <a:t>Jump in the river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957.</a:t>
            </a:r>
            <a:r>
              <a:rPr lang="zh-TW" altLang="en-US" sz="1400" b="1" dirty="0">
                <a:latin typeface="+mj-ea"/>
                <a:ea typeface="+mj-ea"/>
              </a:rPr>
              <a:t>喜樂河流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57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</a:t>
            </a:r>
            <a:r>
              <a:rPr lang="en-US" altLang="zh-TW" sz="4000" dirty="0"/>
              <a:t>dance </a:t>
            </a:r>
            <a:r>
              <a:rPr lang="en-US" altLang="zh-TW" sz="4000" dirty="0" err="1"/>
              <a:t>dance</a:t>
            </a:r>
            <a:br>
              <a:rPr lang="zh-TW" altLang="zh-TW" sz="4000" dirty="0"/>
            </a:br>
            <a:r>
              <a:rPr lang="en-US" altLang="zh-TW" sz="4000" dirty="0"/>
              <a:t>Dance in the river of joy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957.</a:t>
            </a:r>
            <a:r>
              <a:rPr lang="zh-TW" altLang="en-US" sz="1400" b="1" dirty="0">
                <a:latin typeface="+mj-ea"/>
                <a:ea typeface="+mj-ea"/>
              </a:rPr>
              <a:t>喜樂河流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657227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466</TotalTime>
  <Words>100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喜樂河流來充滿我 生命泉源來澆灌我</vt:lpstr>
      <vt:lpstr>有袮同行不再懼怕 無論何處緊緊跟隨</vt:lpstr>
      <vt:lpstr>※我要walk walk Walk in the river</vt:lpstr>
      <vt:lpstr>我要jump jump Jump in the river</vt:lpstr>
      <vt:lpstr>我要dance dance Dance in the river of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244</cp:revision>
  <dcterms:created xsi:type="dcterms:W3CDTF">2020-03-03T07:14:47Z</dcterms:created>
  <dcterms:modified xsi:type="dcterms:W3CDTF">2021-09-01T05:31:33Z</dcterms:modified>
</cp:coreProperties>
</file>