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321" r:id="rId2"/>
    <p:sldId id="1322" r:id="rId3"/>
    <p:sldId id="1323" r:id="rId4"/>
    <p:sldId id="1324" r:id="rId5"/>
    <p:sldId id="1325" r:id="rId6"/>
    <p:sldId id="132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我們敬拜祢 我們仰望祢</a:t>
            </a:r>
            <a:br>
              <a:rPr lang="zh-TW" altLang="zh-TW" sz="4000" dirty="0"/>
            </a:br>
            <a:r>
              <a:rPr lang="zh-TW" altLang="zh-TW" sz="4000" dirty="0"/>
              <a:t>祢是我們的神 祢是我們的盼望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958.</a:t>
            </a:r>
            <a:r>
              <a:rPr lang="zh-TW" altLang="en-US" sz="1400" b="1" dirty="0">
                <a:latin typeface="+mj-ea"/>
                <a:ea typeface="+mj-ea"/>
              </a:rPr>
              <a:t>我們敬拜祢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65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祢醫治我的心 祢恢復這世代</a:t>
            </a:r>
            <a:br>
              <a:rPr lang="zh-TW" altLang="zh-TW" sz="4000" dirty="0"/>
            </a:br>
            <a:r>
              <a:rPr lang="zh-TW" altLang="zh-TW" sz="4000" dirty="0"/>
              <a:t>祢擁抱每個感到軟弱快要凋零的心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958.</a:t>
            </a:r>
            <a:r>
              <a:rPr lang="zh-TW" altLang="en-US" sz="1400" b="1" dirty="0">
                <a:latin typeface="+mj-ea"/>
                <a:ea typeface="+mj-ea"/>
              </a:rPr>
              <a:t>我們敬拜祢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25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我困難祢能挪開 愛此刻正在運行</a:t>
            </a:r>
            <a:br>
              <a:rPr lang="zh-TW" altLang="zh-TW" sz="4000" dirty="0"/>
            </a:br>
            <a:r>
              <a:rPr lang="zh-TW" altLang="zh-TW" sz="4000" dirty="0"/>
              <a:t>我感覺時刻已經來到 祢要成就大事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958.</a:t>
            </a:r>
            <a:r>
              <a:rPr lang="zh-TW" altLang="en-US" sz="1400" b="1" dirty="0">
                <a:latin typeface="+mj-ea"/>
                <a:ea typeface="+mj-ea"/>
              </a:rPr>
              <a:t>我們敬拜祢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25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大山小山祢都能夠挪開</a:t>
            </a:r>
            <a:br>
              <a:rPr lang="zh-TW" altLang="zh-TW" sz="4000" dirty="0"/>
            </a:br>
            <a:r>
              <a:rPr lang="zh-TW" altLang="zh-TW" sz="4000" dirty="0"/>
              <a:t>我的盼望祢是我的力量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958.</a:t>
            </a:r>
            <a:r>
              <a:rPr lang="zh-TW" altLang="en-US" sz="1400" b="1" dirty="0">
                <a:latin typeface="+mj-ea"/>
                <a:ea typeface="+mj-ea"/>
              </a:rPr>
              <a:t>我們敬拜祢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2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大山小山祢都能夠挪開</a:t>
            </a:r>
            <a:br>
              <a:rPr lang="zh-TW" altLang="zh-TW" sz="4000" dirty="0"/>
            </a:br>
            <a:r>
              <a:rPr lang="zh-TW" altLang="zh-TW" sz="4000" dirty="0"/>
              <a:t>祢的慈愛永遠不會離開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958.</a:t>
            </a:r>
            <a:r>
              <a:rPr lang="zh-TW" altLang="en-US" sz="1400" b="1" dirty="0">
                <a:latin typeface="+mj-ea"/>
                <a:ea typeface="+mj-ea"/>
              </a:rPr>
              <a:t>我們敬拜祢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2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(</a:t>
            </a:r>
            <a:r>
              <a:rPr lang="zh-TW" altLang="en-US" sz="4000" dirty="0"/>
              <a:t>尾句</a:t>
            </a:r>
            <a:r>
              <a:rPr lang="en-US" altLang="zh-TW" sz="4000"/>
              <a:t>)</a:t>
            </a:r>
            <a:r>
              <a:rPr lang="zh-TW" altLang="zh-TW" sz="4000"/>
              <a:t>祢翻轉我的困境 一切因祢而更新</a:t>
            </a:r>
            <a:br>
              <a:rPr lang="zh-TW" altLang="zh-TW" sz="4000"/>
            </a:br>
            <a:r>
              <a:rPr lang="zh-TW" altLang="zh-TW" sz="4000"/>
              <a:t>我感覺時刻已經來到 祢要成就美好事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958.</a:t>
            </a:r>
            <a:r>
              <a:rPr lang="zh-TW" altLang="en-US" sz="1400" b="1" dirty="0">
                <a:latin typeface="+mj-ea"/>
                <a:ea typeface="+mj-ea"/>
              </a:rPr>
              <a:t>我們敬拜祢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030619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467</TotalTime>
  <Words>178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我們敬拜祢 我們仰望祢 祢是我們的神 祢是我們的盼望</vt:lpstr>
      <vt:lpstr>※祢醫治我的心 祢恢復這世代 祢擁抱每個感到軟弱快要凋零的心</vt:lpstr>
      <vt:lpstr>我困難祢能挪開 愛此刻正在運行 我感覺時刻已經來到 祢要成就大事</vt:lpstr>
      <vt:lpstr>§ 大山小山祢都能夠挪開 我的盼望祢是我的力量</vt:lpstr>
      <vt:lpstr>大山小山祢都能夠挪開 祢的慈愛永遠不會離開</vt:lpstr>
      <vt:lpstr>(尾句)祢翻轉我的困境 一切因祢而更新 我感覺時刻已經來到 祢要成就美好事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245</cp:revision>
  <dcterms:created xsi:type="dcterms:W3CDTF">2020-03-03T07:14:47Z</dcterms:created>
  <dcterms:modified xsi:type="dcterms:W3CDTF">2021-09-01T05:31:50Z</dcterms:modified>
</cp:coreProperties>
</file>