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334" r:id="rId2"/>
    <p:sldId id="1335" r:id="rId3"/>
    <p:sldId id="1336" r:id="rId4"/>
    <p:sldId id="133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在至高之處我獻上感恩 </a:t>
            </a:r>
            <a:br>
              <a:rPr lang="zh-TW" altLang="zh-TW" sz="4000" dirty="0"/>
            </a:br>
            <a:r>
              <a:rPr lang="zh-TW" altLang="zh-TW" sz="4000" dirty="0"/>
              <a:t>在至高之處我舉手敬拜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961.</a:t>
            </a:r>
            <a:r>
              <a:rPr lang="zh-TW" altLang="en-US" sz="1400" b="1" dirty="0">
                <a:latin typeface="+mj-ea"/>
                <a:ea typeface="+mj-ea"/>
              </a:rPr>
              <a:t>在至高之處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0675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天使天軍同聲讚美耶穌</a:t>
            </a:r>
            <a:br>
              <a:rPr lang="zh-TW" altLang="zh-TW" sz="4000" dirty="0"/>
            </a:br>
            <a:r>
              <a:rPr lang="zh-TW" altLang="zh-TW" sz="4000" dirty="0"/>
              <a:t>最大的榮耀都歸於祢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961.</a:t>
            </a:r>
            <a:r>
              <a:rPr lang="zh-TW" altLang="en-US" sz="1400" b="1" dirty="0">
                <a:latin typeface="+mj-ea"/>
                <a:ea typeface="+mj-ea"/>
              </a:rPr>
              <a:t>在至高之處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423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在至高之處榮耀歸與神</a:t>
            </a:r>
            <a:br>
              <a:rPr lang="zh-TW" altLang="zh-TW" sz="4000" dirty="0"/>
            </a:br>
            <a:r>
              <a:rPr lang="zh-TW" altLang="zh-TW" sz="4000" dirty="0"/>
              <a:t>在地上平安歸與祂所喜悅的人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961.</a:t>
            </a:r>
            <a:r>
              <a:rPr lang="zh-TW" altLang="en-US" sz="1400" b="1" dirty="0">
                <a:latin typeface="+mj-ea"/>
                <a:ea typeface="+mj-ea"/>
              </a:rPr>
              <a:t>在至高之處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423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哈利路亞</a:t>
            </a:r>
            <a:br>
              <a:rPr lang="zh-TW" altLang="zh-TW" sz="4000" dirty="0"/>
            </a:br>
            <a:r>
              <a:rPr lang="zh-TW" altLang="zh-TW" sz="4000" dirty="0"/>
              <a:t>祢配得最大的榮耀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961.</a:t>
            </a:r>
            <a:r>
              <a:rPr lang="zh-TW" altLang="en-US" sz="1400" b="1" dirty="0">
                <a:latin typeface="+mj-ea"/>
                <a:ea typeface="+mj-ea"/>
              </a:rPr>
              <a:t>在至高之處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423709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468</TotalTime>
  <Words>113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在至高之處我獻上感恩  在至高之處我舉手敬拜</vt:lpstr>
      <vt:lpstr>天使天軍同聲讚美耶穌 最大的榮耀都歸於祢</vt:lpstr>
      <vt:lpstr>※在至高之處榮耀歸與神 在地上平安歸與祂所喜悅的人</vt:lpstr>
      <vt:lpstr>哈利路亞 哈利路亞 祢配得最大的榮耀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248</cp:revision>
  <dcterms:created xsi:type="dcterms:W3CDTF">2020-03-03T07:14:47Z</dcterms:created>
  <dcterms:modified xsi:type="dcterms:W3CDTF">2021-09-01T05:32:29Z</dcterms:modified>
</cp:coreProperties>
</file>