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337" r:id="rId2"/>
    <p:sldId id="1342" r:id="rId3"/>
    <p:sldId id="1338" r:id="rId4"/>
    <p:sldId id="1339" r:id="rId5"/>
    <p:sldId id="1340" r:id="rId6"/>
    <p:sldId id="134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大聲敬拜全心呼喊 全能的神願祢降臨</a:t>
            </a:r>
            <a:br>
              <a:rPr lang="zh-TW" altLang="zh-TW" sz="4000" dirty="0"/>
            </a:br>
            <a:r>
              <a:rPr lang="zh-TW" altLang="zh-TW" sz="4000" dirty="0"/>
              <a:t>慈愛雙手大能膀臂 直到如今仍行神蹟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962.</a:t>
            </a:r>
            <a:r>
              <a:rPr lang="zh-TW" altLang="en-US" sz="1400" b="1" dirty="0">
                <a:latin typeface="+mj-ea"/>
                <a:ea typeface="+mj-ea"/>
              </a:rPr>
              <a:t>祢眼目必看顧這地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423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敬拜聲音充滿全地 高舉雙手</a:t>
            </a:r>
            <a:r>
              <a:rPr lang="zh-TW" altLang="en-US" sz="4000"/>
              <a:t>榮耀歸祢</a:t>
            </a:r>
            <a:br>
              <a:rPr lang="zh-TW" altLang="en-US" sz="4000" dirty="0"/>
            </a:br>
            <a:r>
              <a:rPr lang="zh-TW" altLang="en-US" sz="4000"/>
              <a:t>專心謹守祢的</a:t>
            </a:r>
            <a:r>
              <a:rPr lang="zh-TW" altLang="en-US" sz="4000" dirty="0"/>
              <a:t>話語 世世代代都不偏離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962.</a:t>
            </a:r>
            <a:r>
              <a:rPr lang="zh-TW" altLang="en-US" sz="1400" b="1" dirty="0">
                <a:latin typeface="+mj-ea"/>
                <a:ea typeface="+mj-ea"/>
              </a:rPr>
              <a:t>祢眼目必看顧這地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44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祢眼目必看顧這地 眷顧祢的兒女</a:t>
            </a:r>
            <a:br>
              <a:rPr lang="zh-TW" altLang="zh-TW" sz="4000" dirty="0"/>
            </a:br>
            <a:r>
              <a:rPr lang="zh-TW" altLang="zh-TW" sz="4000" dirty="0"/>
              <a:t>祢必照所應許的成就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962.</a:t>
            </a:r>
            <a:r>
              <a:rPr lang="zh-TW" altLang="en-US" sz="1400" b="1" dirty="0">
                <a:latin typeface="+mj-ea"/>
                <a:ea typeface="+mj-ea"/>
              </a:rPr>
              <a:t>祢眼目必看顧這地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333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祢眼目必看顧這地 聆聽我們聲音</a:t>
            </a:r>
            <a:br>
              <a:rPr lang="zh-TW" altLang="zh-TW" sz="4000" dirty="0"/>
            </a:br>
            <a:r>
              <a:rPr lang="zh-TW" altLang="zh-TW" sz="4000" dirty="0"/>
              <a:t>禱告盼望榮耀復興降臨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962.</a:t>
            </a:r>
            <a:r>
              <a:rPr lang="zh-TW" altLang="en-US" sz="1400" b="1" dirty="0">
                <a:latin typeface="+mj-ea"/>
                <a:ea typeface="+mj-ea"/>
              </a:rPr>
              <a:t>祢眼目必看顧這地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33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使我們得飽足 新酒和油滿溢</a:t>
            </a:r>
            <a:br>
              <a:rPr lang="zh-TW" altLang="zh-TW" sz="4000" dirty="0"/>
            </a:br>
            <a:r>
              <a:rPr lang="zh-TW" altLang="zh-TW" sz="4000" dirty="0"/>
              <a:t>祢定意要賜福這地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962.</a:t>
            </a:r>
            <a:r>
              <a:rPr lang="zh-TW" altLang="en-US" sz="1400" b="1" dirty="0">
                <a:latin typeface="+mj-ea"/>
                <a:ea typeface="+mj-ea"/>
              </a:rPr>
              <a:t>祢眼目必看顧這地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33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遵行祢的旨意 謙卑回轉向祢</a:t>
            </a:r>
            <a:br>
              <a:rPr lang="zh-TW" altLang="zh-TW" sz="4000"/>
            </a:br>
            <a:r>
              <a:rPr lang="zh-TW" altLang="zh-TW" sz="4000"/>
              <a:t>我們定意要跟隨祢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962.</a:t>
            </a:r>
            <a:r>
              <a:rPr lang="zh-TW" altLang="en-US" sz="1400" b="1" dirty="0">
                <a:latin typeface="+mj-ea"/>
                <a:ea typeface="+mj-ea"/>
              </a:rPr>
              <a:t>祢眼目必看顧這地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533312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469</TotalTime>
  <Words>201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1.大聲敬拜全心呼喊 全能的神願祢降臨 慈愛雙手大能膀臂 直到如今仍行神蹟</vt:lpstr>
      <vt:lpstr>2.敬拜聲音充滿全地 高舉雙手榮耀歸祢 專心謹守祢的話語 世世代代都不偏離</vt:lpstr>
      <vt:lpstr>※祢眼目必看顧這地 眷顧祢的兒女 祢必照所應許的成就</vt:lpstr>
      <vt:lpstr>祢眼目必看顧這地 聆聽我們聲音 禱告盼望榮耀復興降臨</vt:lpstr>
      <vt:lpstr>§ 使我們得飽足 新酒和油滿溢 祢定意要賜福這地</vt:lpstr>
      <vt:lpstr>遵行祢的旨意 謙卑回轉向祢 我們定意要跟隨祢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250</cp:revision>
  <dcterms:created xsi:type="dcterms:W3CDTF">2020-03-03T07:14:47Z</dcterms:created>
  <dcterms:modified xsi:type="dcterms:W3CDTF">2021-09-01T05:32:41Z</dcterms:modified>
</cp:coreProperties>
</file>