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341" r:id="rId2"/>
    <p:sldId id="1342" r:id="rId3"/>
    <p:sldId id="1343" r:id="rId4"/>
    <p:sldId id="1344" r:id="rId5"/>
    <p:sldId id="1345" r:id="rId6"/>
    <p:sldId id="1346" r:id="rId7"/>
    <p:sldId id="1347" r:id="rId8"/>
    <p:sldId id="1348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父親的愛充滿 充滿我</a:t>
            </a:r>
            <a:r>
              <a:rPr lang="en-US" altLang="zh-TW" sz="4000" dirty="0"/>
              <a:t>  </a:t>
            </a:r>
            <a:br>
              <a:rPr lang="zh-TW" altLang="zh-TW" sz="4000" dirty="0"/>
            </a:br>
            <a:r>
              <a:rPr lang="zh-TW" altLang="zh-TW" sz="4000" dirty="0"/>
              <a:t>父親的心引領 引領我 引領我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963.</a:t>
            </a:r>
            <a:r>
              <a:rPr lang="zh-TW" altLang="en-US" sz="1400" b="1" dirty="0">
                <a:latin typeface="+mj-ea"/>
                <a:ea typeface="+mj-ea"/>
              </a:rPr>
              <a:t>父親的心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33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向聰明的人隱藏 卻向嬰孩顯明</a:t>
            </a:r>
            <a:r>
              <a:rPr lang="en-US" altLang="zh-TW" sz="4000" dirty="0"/>
              <a:t>  </a:t>
            </a:r>
            <a:br>
              <a:rPr lang="zh-TW" altLang="zh-TW" sz="4000" dirty="0"/>
            </a:br>
            <a:r>
              <a:rPr lang="zh-TW" altLang="zh-TW" sz="4000" dirty="0"/>
              <a:t>我不再倚靠自己 只渴慕祢聲音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963.</a:t>
            </a:r>
            <a:r>
              <a:rPr lang="zh-TW" altLang="en-US" sz="1400" b="1" dirty="0">
                <a:latin typeface="+mj-ea"/>
                <a:ea typeface="+mj-ea"/>
              </a:rPr>
              <a:t>父親的心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413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父親的愛充滿 充滿我</a:t>
            </a:r>
            <a:br>
              <a:rPr lang="zh-TW" altLang="zh-TW" sz="4000" dirty="0"/>
            </a:br>
            <a:r>
              <a:rPr lang="zh-TW" altLang="zh-TW" sz="4000" dirty="0"/>
              <a:t>父親的心引領 引領我 引領我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963.</a:t>
            </a:r>
            <a:r>
              <a:rPr lang="zh-TW" altLang="en-US" sz="1400" b="1" dirty="0">
                <a:latin typeface="+mj-ea"/>
                <a:ea typeface="+mj-ea"/>
              </a:rPr>
              <a:t>父親的心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413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祢收留被遺棄的 等候遠離祢的</a:t>
            </a:r>
            <a:br>
              <a:rPr lang="zh-TW" altLang="zh-TW" sz="4000" dirty="0"/>
            </a:br>
            <a:r>
              <a:rPr lang="zh-TW" altLang="zh-TW" sz="4000" dirty="0"/>
              <a:t>祢犧牲獨生愛子 使我回轉向祢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963.</a:t>
            </a:r>
            <a:r>
              <a:rPr lang="zh-TW" altLang="en-US" sz="1400" b="1" dirty="0">
                <a:latin typeface="+mj-ea"/>
                <a:ea typeface="+mj-ea"/>
              </a:rPr>
              <a:t>父親的心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413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我不想再繞著遠路行</a:t>
            </a:r>
            <a:r>
              <a:rPr lang="en-US" altLang="zh-TW" sz="4000" dirty="0"/>
              <a:t> </a:t>
            </a:r>
            <a:br>
              <a:rPr lang="zh-TW" altLang="zh-TW" sz="4000" dirty="0"/>
            </a:br>
            <a:r>
              <a:rPr lang="zh-TW" altLang="zh-TW" sz="4000" dirty="0"/>
              <a:t>只想現在靠近祢心 祢心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963.</a:t>
            </a:r>
            <a:r>
              <a:rPr lang="zh-TW" altLang="en-US" sz="1400" b="1" dirty="0">
                <a:latin typeface="+mj-ea"/>
                <a:ea typeface="+mj-ea"/>
              </a:rPr>
              <a:t>父親的心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413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我相信我遵守祢真理 </a:t>
            </a:r>
            <a:br>
              <a:rPr lang="zh-TW" altLang="zh-TW" sz="4000" dirty="0"/>
            </a:br>
            <a:r>
              <a:rPr lang="zh-TW" altLang="zh-TW" sz="4000" dirty="0"/>
              <a:t>真理帶我回到家裡 家裡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963.</a:t>
            </a:r>
            <a:r>
              <a:rPr lang="zh-TW" altLang="en-US" sz="1400" b="1" dirty="0">
                <a:latin typeface="+mj-ea"/>
                <a:ea typeface="+mj-ea"/>
              </a:rPr>
              <a:t>父親的心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413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祢兒女要歡唱 祢兒女要歡欣</a:t>
            </a:r>
            <a:br>
              <a:rPr lang="zh-TW" altLang="zh-TW" sz="4000" dirty="0"/>
            </a:br>
            <a:r>
              <a:rPr lang="zh-TW" altLang="zh-TW" sz="4000" dirty="0"/>
              <a:t>祢兒女要歡唱 因父親的心</a:t>
            </a:r>
            <a:r>
              <a:rPr lang="en-US" altLang="zh-TW" sz="4000" dirty="0"/>
              <a:t> 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963.</a:t>
            </a:r>
            <a:r>
              <a:rPr lang="zh-TW" altLang="en-US" sz="1400" b="1" dirty="0">
                <a:latin typeface="+mj-ea"/>
                <a:ea typeface="+mj-ea"/>
              </a:rPr>
              <a:t>父親的心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413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/>
              <a:t>§</a:t>
            </a:r>
            <a:r>
              <a:rPr lang="zh-TW" altLang="zh-TW" sz="4000"/>
              <a:t>我</a:t>
            </a:r>
            <a:r>
              <a:rPr lang="zh-TW" altLang="zh-TW" sz="4000" dirty="0"/>
              <a:t>在家裡 我</a:t>
            </a:r>
            <a:r>
              <a:rPr lang="zh-TW" altLang="zh-TW" sz="4000"/>
              <a:t>在家裡</a:t>
            </a:r>
            <a:r>
              <a:rPr lang="zh-TW" altLang="en-US" sz="4000"/>
              <a:t> </a:t>
            </a:r>
            <a:r>
              <a:rPr lang="zh-TW" altLang="zh-TW" sz="4000"/>
              <a:t>祢</a:t>
            </a:r>
            <a:r>
              <a:rPr lang="zh-TW" altLang="zh-TW" sz="4000" dirty="0"/>
              <a:t>的慈愛 無窮無盡</a:t>
            </a:r>
            <a:br>
              <a:rPr lang="zh-TW" altLang="zh-TW" sz="4000" dirty="0"/>
            </a:br>
            <a:r>
              <a:rPr lang="zh-TW" altLang="zh-TW" sz="4000" dirty="0"/>
              <a:t>我敬拜祢 我敬拜</a:t>
            </a:r>
            <a:r>
              <a:rPr lang="zh-TW" altLang="zh-TW" sz="4000"/>
              <a:t>祢 永恆</a:t>
            </a:r>
            <a:r>
              <a:rPr lang="zh-TW" altLang="zh-TW" sz="4000" dirty="0"/>
              <a:t>天父 領受祢心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963.</a:t>
            </a:r>
            <a:r>
              <a:rPr lang="zh-TW" altLang="en-US" sz="1400" b="1" dirty="0">
                <a:latin typeface="+mj-ea"/>
                <a:ea typeface="+mj-ea"/>
              </a:rPr>
              <a:t>父親的心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413128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471</TotalTime>
  <Words>224</Words>
  <Application>Microsoft Office PowerPoint</Application>
  <PresentationFormat>如螢幕大小 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Times New Roman</vt:lpstr>
      <vt:lpstr>敬拜</vt:lpstr>
      <vt:lpstr>1.父親的愛充滿 充滿我   父親的心引領 引領我 引領我</vt:lpstr>
      <vt:lpstr>向聰明的人隱藏 卻向嬰孩顯明   我不再倚靠自己 只渴慕祢聲音</vt:lpstr>
      <vt:lpstr>2.父親的愛充滿 充滿我 父親的心引領 引領我 引領我</vt:lpstr>
      <vt:lpstr>祢收留被遺棄的 等候遠離祢的 祢犧牲獨生愛子 使我回轉向祢</vt:lpstr>
      <vt:lpstr>※我不想再繞著遠路行  只想現在靠近祢心 祢心</vt:lpstr>
      <vt:lpstr>我相信我遵守祢真理  真理帶我回到家裡 家裡</vt:lpstr>
      <vt:lpstr>祢兒女要歡唱 祢兒女要歡欣 祢兒女要歡唱 因父親的心 </vt:lpstr>
      <vt:lpstr>§我在家裡 我在家裡 祢的慈愛 無窮無盡 我敬拜祢 我敬拜祢 永恆天父 領受祢心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250</cp:revision>
  <dcterms:created xsi:type="dcterms:W3CDTF">2020-03-03T07:14:47Z</dcterms:created>
  <dcterms:modified xsi:type="dcterms:W3CDTF">2021-09-01T05:32:54Z</dcterms:modified>
</cp:coreProperties>
</file>