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1358" r:id="rId2"/>
    <p:sldId id="1359" r:id="rId3"/>
    <p:sldId id="1360" r:id="rId4"/>
    <p:sldId id="1361" r:id="rId5"/>
    <p:sldId id="1362" r:id="rId6"/>
    <p:sldId id="1363" r:id="rId7"/>
    <p:sldId id="1364" r:id="rId8"/>
    <p:sldId id="1365" r:id="rId9"/>
    <p:sldId id="1366" r:id="rId10"/>
    <p:sldId id="1367" r:id="rId11"/>
    <p:sldId id="1368" r:id="rId1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主耶穌我感謝祢</a:t>
            </a:r>
            <a:br>
              <a:rPr lang="en-US" altLang="zh-TW" sz="4000" dirty="0"/>
            </a:br>
            <a:r>
              <a:rPr lang="zh-TW" altLang="zh-TW" sz="4000" dirty="0"/>
              <a:t>祢照亮了我平凡的生命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966.</a:t>
            </a:r>
            <a:r>
              <a:rPr lang="zh-TW" altLang="en-US" sz="1400" b="1" dirty="0">
                <a:latin typeface="+mj-ea"/>
                <a:ea typeface="+mj-ea"/>
              </a:rPr>
              <a:t>主耶穌我愛祢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巫啟賢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05086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主耶穌我愛祢</a:t>
            </a:r>
            <a:br>
              <a:rPr lang="en-US" altLang="zh-TW" sz="4000" dirty="0"/>
            </a:br>
            <a:r>
              <a:rPr lang="zh-TW" altLang="zh-TW" sz="4000" dirty="0"/>
              <a:t>不會讓祢白白犧牲了自己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966.</a:t>
            </a:r>
            <a:r>
              <a:rPr lang="zh-TW" altLang="en-US" sz="1400" b="1" dirty="0">
                <a:latin typeface="+mj-ea"/>
                <a:ea typeface="+mj-ea"/>
              </a:rPr>
              <a:t>主耶穌我愛祢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巫啟賢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4918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zh-TW" sz="4000" dirty="0"/>
              <a:t>我感謝祢 我仰望祢 我榮耀祢 主我愛祢</a:t>
            </a:r>
            <a:br>
              <a:rPr lang="zh-TW" altLang="zh-TW" sz="4000" dirty="0"/>
            </a:br>
            <a:r>
              <a:rPr lang="zh-TW" altLang="zh-TW" sz="4000" dirty="0"/>
              <a:t>啦</a:t>
            </a:r>
            <a:r>
              <a:rPr lang="en-US" altLang="zh-TW" sz="4000" dirty="0"/>
              <a:t>........................</a:t>
            </a:r>
            <a:r>
              <a:rPr lang="zh-TW" altLang="zh-TW" sz="4000" dirty="0"/>
              <a:t>啦</a:t>
            </a:r>
            <a:r>
              <a:rPr lang="en-US" altLang="zh-TW" sz="4000" dirty="0"/>
              <a:t>........................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966.</a:t>
            </a:r>
            <a:r>
              <a:rPr lang="zh-TW" altLang="en-US" sz="1400" b="1" dirty="0">
                <a:latin typeface="+mj-ea"/>
                <a:ea typeface="+mj-ea"/>
              </a:rPr>
              <a:t>主耶穌我愛祢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巫啟賢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2358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主耶穌我愛祢</a:t>
            </a:r>
            <a:br>
              <a:rPr lang="en-US" altLang="zh-TW" sz="4000" dirty="0"/>
            </a:br>
            <a:r>
              <a:rPr lang="zh-TW" altLang="zh-TW" sz="4000" dirty="0"/>
              <a:t>讓我每分每秒和祢在一起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966.</a:t>
            </a:r>
            <a:r>
              <a:rPr lang="zh-TW" altLang="en-US" sz="1400" b="1" dirty="0">
                <a:latin typeface="+mj-ea"/>
                <a:ea typeface="+mj-ea"/>
              </a:rPr>
              <a:t>主耶穌我愛祢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巫啟賢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7486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主耶穌我仰望祢</a:t>
            </a:r>
            <a:br>
              <a:rPr lang="en-US" altLang="zh-TW" sz="4000" dirty="0"/>
            </a:br>
            <a:r>
              <a:rPr lang="zh-TW" altLang="zh-TW" sz="4000" dirty="0"/>
              <a:t>祢帶我走過每一個腳印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966.</a:t>
            </a:r>
            <a:r>
              <a:rPr lang="zh-TW" altLang="en-US" sz="1400" b="1" dirty="0">
                <a:latin typeface="+mj-ea"/>
                <a:ea typeface="+mj-ea"/>
              </a:rPr>
              <a:t>主耶穌我愛祢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巫啟賢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491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主耶穌我愛祢</a:t>
            </a:r>
            <a:br>
              <a:rPr lang="en-US" altLang="zh-TW" sz="4000" dirty="0"/>
            </a:br>
            <a:r>
              <a:rPr lang="zh-TW" altLang="zh-TW" sz="4000" dirty="0"/>
              <a:t>直到世界的盡頭我也願意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966.</a:t>
            </a:r>
            <a:r>
              <a:rPr lang="zh-TW" altLang="en-US" sz="1400" b="1" dirty="0">
                <a:latin typeface="+mj-ea"/>
                <a:ea typeface="+mj-ea"/>
              </a:rPr>
              <a:t>主耶穌我愛祢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巫啟賢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491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主耶穌我榮耀祢</a:t>
            </a:r>
            <a:br>
              <a:rPr lang="en-US" altLang="zh-TW" sz="4000" dirty="0"/>
            </a:br>
            <a:r>
              <a:rPr lang="zh-TW" altLang="zh-TW" sz="4000" dirty="0"/>
              <a:t>祢流盡寶血換我的生命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966.</a:t>
            </a:r>
            <a:r>
              <a:rPr lang="zh-TW" altLang="en-US" sz="1400" b="1" dirty="0">
                <a:latin typeface="+mj-ea"/>
                <a:ea typeface="+mj-ea"/>
              </a:rPr>
              <a:t>主耶穌我愛祢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巫啟賢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491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主耶穌我愛祢</a:t>
            </a:r>
            <a:br>
              <a:rPr lang="en-US" altLang="zh-TW" sz="4000" dirty="0"/>
            </a:br>
            <a:r>
              <a:rPr lang="zh-TW" altLang="zh-TW" sz="4000" dirty="0"/>
              <a:t>如果沒有祢一切沒有意義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966.</a:t>
            </a:r>
            <a:r>
              <a:rPr lang="zh-TW" altLang="en-US" sz="1400" b="1" dirty="0">
                <a:latin typeface="+mj-ea"/>
                <a:ea typeface="+mj-ea"/>
              </a:rPr>
              <a:t>主耶穌我愛祢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巫啟賢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4918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主耶穌我榮耀祢</a:t>
            </a:r>
            <a:br>
              <a:rPr lang="en-US" altLang="zh-TW" sz="4000" dirty="0"/>
            </a:br>
            <a:r>
              <a:rPr lang="zh-TW" altLang="zh-TW" sz="4000" dirty="0"/>
              <a:t>祢流盡寶血換我的生命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966.</a:t>
            </a:r>
            <a:r>
              <a:rPr lang="zh-TW" altLang="en-US" sz="1400" b="1" dirty="0">
                <a:latin typeface="+mj-ea"/>
                <a:ea typeface="+mj-ea"/>
              </a:rPr>
              <a:t>主耶穌我愛祢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巫啟賢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491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主耶穌我愛祢</a:t>
            </a:r>
            <a:br>
              <a:rPr lang="en-US" altLang="zh-TW" sz="4000" dirty="0"/>
            </a:br>
            <a:r>
              <a:rPr lang="zh-TW" altLang="zh-TW" sz="4000" dirty="0"/>
              <a:t>如果沒有祢一切沒有意義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966.</a:t>
            </a:r>
            <a:r>
              <a:rPr lang="zh-TW" altLang="en-US" sz="1400" b="1" dirty="0">
                <a:latin typeface="+mj-ea"/>
                <a:ea typeface="+mj-ea"/>
              </a:rPr>
              <a:t>主耶穌我愛祢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巫啟賢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4918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主耶穌我敬拜祢</a:t>
            </a:r>
            <a:br>
              <a:rPr lang="en-US" altLang="zh-TW" sz="4000" dirty="0"/>
            </a:br>
            <a:r>
              <a:rPr lang="zh-TW" altLang="zh-TW" sz="4000" dirty="0"/>
              <a:t>所有的讚美榮耀都歸祢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966.</a:t>
            </a:r>
            <a:r>
              <a:rPr lang="zh-TW" altLang="en-US" sz="1400" b="1" dirty="0">
                <a:latin typeface="+mj-ea"/>
                <a:ea typeface="+mj-ea"/>
              </a:rPr>
              <a:t>主耶穌我愛祢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巫啟賢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4918392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474</TotalTime>
  <Words>281</Words>
  <Application>Microsoft Office PowerPoint</Application>
  <PresentationFormat>如螢幕大小 (16:9)</PresentationFormat>
  <Paragraphs>22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Arial</vt:lpstr>
      <vt:lpstr>Calibri</vt:lpstr>
      <vt:lpstr>Times New Roman</vt:lpstr>
      <vt:lpstr>敬拜</vt:lpstr>
      <vt:lpstr>1.主耶穌我感謝祢 祢照亮了我平凡的生命 </vt:lpstr>
      <vt:lpstr>主耶穌我愛祢 讓我每分每秒和祢在一起</vt:lpstr>
      <vt:lpstr>主耶穌我仰望祢 祢帶我走過每一個腳印</vt:lpstr>
      <vt:lpstr>主耶穌我愛祢 直到世界的盡頭我也願意 </vt:lpstr>
      <vt:lpstr>主耶穌我榮耀祢 祢流盡寶血換我的生命</vt:lpstr>
      <vt:lpstr>主耶穌我愛祢 如果沒有祢一切沒有意義</vt:lpstr>
      <vt:lpstr>2.主耶穌我榮耀祢 祢流盡寶血換我的生命</vt:lpstr>
      <vt:lpstr>主耶穌我愛祢 如果沒有祢一切沒有意義</vt:lpstr>
      <vt:lpstr>主耶穌我敬拜祢 所有的讚美榮耀都歸祢</vt:lpstr>
      <vt:lpstr>主耶穌我愛祢 不會讓祢白白犧牲了自己</vt:lpstr>
      <vt:lpstr>§我感謝祢 我仰望祢 我榮耀祢 主我愛祢 啦........................啦........................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253</cp:revision>
  <dcterms:created xsi:type="dcterms:W3CDTF">2020-03-03T07:14:47Z</dcterms:created>
  <dcterms:modified xsi:type="dcterms:W3CDTF">2021-09-01T05:33:39Z</dcterms:modified>
</cp:coreProperties>
</file>