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368" r:id="rId2"/>
    <p:sldId id="1369" r:id="rId3"/>
    <p:sldId id="1370" r:id="rId4"/>
    <p:sldId id="1371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在這時刻求聖靈運行</a:t>
            </a:r>
            <a:br>
              <a:rPr lang="zh-TW" altLang="zh-TW" sz="4000" dirty="0"/>
            </a:br>
            <a:r>
              <a:rPr lang="zh-TW" altLang="zh-TW" sz="4000" dirty="0"/>
              <a:t>來充滿我們的心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967.</a:t>
            </a:r>
            <a:r>
              <a:rPr lang="zh-TW" altLang="en-US" sz="1400" b="1" dirty="0">
                <a:latin typeface="+mj-ea"/>
                <a:ea typeface="+mj-ea"/>
              </a:rPr>
              <a:t>求聖靈運行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358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改變我們讓我們更像祢</a:t>
            </a:r>
            <a:br>
              <a:rPr lang="zh-TW" altLang="zh-TW" sz="4000" dirty="0"/>
            </a:br>
            <a:r>
              <a:rPr lang="zh-TW" altLang="zh-TW" sz="4000" dirty="0"/>
              <a:t>讓我們把自己完全獻給祢（</a:t>
            </a:r>
            <a:r>
              <a:rPr lang="en-US" altLang="zh-TW" sz="4000" dirty="0"/>
              <a:t>x2</a:t>
            </a:r>
            <a:r>
              <a:rPr lang="zh-TW" altLang="zh-TW" sz="4000" dirty="0"/>
              <a:t>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967.</a:t>
            </a:r>
            <a:r>
              <a:rPr lang="zh-TW" altLang="en-US" sz="1400" b="1" dirty="0">
                <a:latin typeface="+mj-ea"/>
                <a:ea typeface="+mj-ea"/>
              </a:rPr>
              <a:t>求聖靈運行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45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喔 主聖靈 喔 主聖靈 充滿在這裡 </a:t>
            </a:r>
            <a:br>
              <a:rPr lang="zh-TW" altLang="zh-TW" sz="4000" dirty="0"/>
            </a:br>
            <a:r>
              <a:rPr lang="zh-TW" altLang="zh-TW" sz="4000" dirty="0"/>
              <a:t>叫我們的靈能在祢光中 再一次興起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967.</a:t>
            </a:r>
            <a:r>
              <a:rPr lang="zh-TW" altLang="en-US" sz="1400" b="1" dirty="0">
                <a:latin typeface="+mj-ea"/>
                <a:ea typeface="+mj-ea"/>
              </a:rPr>
              <a:t>求聖靈運行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458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啊 主聖靈 啊 主聖靈 充滿在這裡 </a:t>
            </a:r>
            <a:br>
              <a:rPr lang="zh-TW" altLang="zh-TW" sz="4000" dirty="0"/>
            </a:br>
            <a:r>
              <a:rPr lang="zh-TW" altLang="zh-TW" sz="4000" dirty="0"/>
              <a:t>來充滿我們的心 讓我們明白祢所有旨意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967.</a:t>
            </a:r>
            <a:r>
              <a:rPr lang="zh-TW" altLang="en-US" sz="1400" b="1" dirty="0">
                <a:latin typeface="+mj-ea"/>
                <a:ea typeface="+mj-ea"/>
              </a:rPr>
              <a:t>求聖靈運行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458786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475</TotalTime>
  <Words>118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在這時刻求聖靈運行 來充滿我們的心 </vt:lpstr>
      <vt:lpstr>改變我們讓我們更像祢 讓我們把自己完全獻給祢（x2）</vt:lpstr>
      <vt:lpstr>※喔 主聖靈 喔 主聖靈 充滿在這裡  叫我們的靈能在祢光中 再一次興起</vt:lpstr>
      <vt:lpstr>啊 主聖靈 啊 主聖靈 充滿在這裡  來充滿我們的心 讓我們明白祢所有旨意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254</cp:revision>
  <dcterms:created xsi:type="dcterms:W3CDTF">2020-03-03T07:14:47Z</dcterms:created>
  <dcterms:modified xsi:type="dcterms:W3CDTF">2021-09-01T05:33:50Z</dcterms:modified>
</cp:coreProperties>
</file>