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1374" r:id="rId2"/>
    <p:sldId id="1375" r:id="rId3"/>
    <p:sldId id="1377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完美無瑕的犧牲</a:t>
            </a:r>
            <a:r>
              <a:rPr lang="zh-TW" altLang="en-US" sz="4000" dirty="0"/>
              <a:t> </a:t>
            </a:r>
            <a:r>
              <a:rPr lang="zh-TW" altLang="zh-TW" sz="4000" dirty="0"/>
              <a:t>那毫無保留的代價</a:t>
            </a:r>
            <a:br>
              <a:rPr lang="zh-TW" altLang="zh-TW" sz="4000" dirty="0"/>
            </a:br>
            <a:r>
              <a:rPr lang="zh-TW" altLang="zh-TW" sz="4000" dirty="0"/>
              <a:t>為贖回我們 天堂門敞開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969.</a:t>
            </a:r>
            <a:r>
              <a:rPr lang="zh-TW" altLang="en-US" sz="1400" b="1" dirty="0">
                <a:latin typeface="+mj-ea"/>
                <a:ea typeface="+mj-ea"/>
              </a:rPr>
              <a:t>打破枷鎖</a:t>
            </a:r>
            <a:r>
              <a:rPr lang="en-US" altLang="zh-TW" sz="1400" b="1" dirty="0">
                <a:latin typeface="+mj-ea"/>
                <a:ea typeface="+mj-ea"/>
              </a:rPr>
              <a:t>Break Every Chain-Jesus Culture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 err="1">
                <a:latin typeface="+mj-ea"/>
                <a:ea typeface="+mj-ea"/>
              </a:rPr>
              <a:t>Fm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3709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耶穌基督聖名大有能力</a:t>
            </a:r>
            <a:br>
              <a:rPr lang="zh-TW" altLang="zh-TW" sz="4000" dirty="0"/>
            </a:br>
            <a:r>
              <a:rPr lang="zh-TW" altLang="zh-TW" sz="4000" dirty="0"/>
              <a:t>能打破枷鎖 打破枷鎖 所有枷鎖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969.</a:t>
            </a:r>
            <a:r>
              <a:rPr lang="zh-TW" altLang="en-US" sz="1400" b="1" dirty="0">
                <a:latin typeface="+mj-ea"/>
                <a:ea typeface="+mj-ea"/>
              </a:rPr>
              <a:t>打破枷鎖</a:t>
            </a:r>
            <a:r>
              <a:rPr lang="en-US" altLang="zh-TW" sz="1400" b="1" dirty="0">
                <a:latin typeface="+mj-ea"/>
                <a:ea typeface="+mj-ea"/>
              </a:rPr>
              <a:t>Break Every Chain-Jesus Culture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 err="1">
                <a:latin typeface="+mj-ea"/>
                <a:ea typeface="+mj-ea"/>
              </a:rPr>
              <a:t>Fm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253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/>
              <a:t> </a:t>
            </a:r>
            <a:r>
              <a:rPr lang="zh-TW" altLang="zh-TW" sz="4000"/>
              <a:t>神</a:t>
            </a:r>
            <a:r>
              <a:rPr lang="zh-TW" altLang="zh-TW" sz="4000" dirty="0"/>
              <a:t>的軍隊要興起</a:t>
            </a:r>
            <a:r>
              <a:rPr lang="en-US" altLang="zh-TW" sz="4000" dirty="0"/>
              <a:t>(X3)</a:t>
            </a:r>
            <a:br>
              <a:rPr lang="zh-TW" altLang="zh-TW" sz="4000" dirty="0"/>
            </a:br>
            <a:r>
              <a:rPr lang="zh-TW" altLang="zh-TW" sz="4000" dirty="0"/>
              <a:t>能打破枷鎖 打破枷鎖 所有枷鎖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969.</a:t>
            </a:r>
            <a:r>
              <a:rPr lang="zh-TW" altLang="en-US" sz="1400" b="1" dirty="0">
                <a:latin typeface="+mj-ea"/>
                <a:ea typeface="+mj-ea"/>
              </a:rPr>
              <a:t>打破枷鎖</a:t>
            </a:r>
            <a:r>
              <a:rPr lang="en-US" altLang="zh-TW" sz="1400" b="1" dirty="0">
                <a:latin typeface="+mj-ea"/>
                <a:ea typeface="+mj-ea"/>
              </a:rPr>
              <a:t>Break Every Chain-Jesus Culture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 err="1">
                <a:latin typeface="+mj-ea"/>
                <a:ea typeface="+mj-ea"/>
              </a:rPr>
              <a:t>Fm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2538234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476</TotalTime>
  <Words>76</Words>
  <Application>Microsoft Office PowerPoint</Application>
  <PresentationFormat>如螢幕大小 (16:9)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Calibri</vt:lpstr>
      <vt:lpstr>Times New Roman</vt:lpstr>
      <vt:lpstr>敬拜</vt:lpstr>
      <vt:lpstr>完美無瑕的犧牲 那毫無保留的代價 為贖回我們 天堂門敞開</vt:lpstr>
      <vt:lpstr>※耶穌基督聖名大有能力 能打破枷鎖 打破枷鎖 所有枷鎖</vt:lpstr>
      <vt:lpstr>§ 神的軍隊要興起(X3) 能打破枷鎖 打破枷鎖 所有枷鎖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256</cp:revision>
  <dcterms:created xsi:type="dcterms:W3CDTF">2020-03-03T07:14:47Z</dcterms:created>
  <dcterms:modified xsi:type="dcterms:W3CDTF">2021-09-01T05:34:23Z</dcterms:modified>
</cp:coreProperties>
</file>