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377" r:id="rId2"/>
    <p:sldId id="1378" r:id="rId3"/>
    <p:sldId id="1379" r:id="rId4"/>
    <p:sldId id="1380" r:id="rId5"/>
    <p:sldId id="1381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主我願一生只為祢而活</a:t>
            </a:r>
            <a:br>
              <a:rPr lang="zh-TW" altLang="zh-TW" sz="4000" dirty="0"/>
            </a:br>
            <a:r>
              <a:rPr lang="zh-TW" altLang="zh-TW" sz="4000" dirty="0"/>
              <a:t>祢捨命十架救贖了我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970.</a:t>
            </a:r>
            <a:r>
              <a:rPr lang="zh-TW" altLang="en-US" sz="1400" b="1" dirty="0">
                <a:latin typeface="+mj-ea"/>
                <a:ea typeface="+mj-ea"/>
              </a:rPr>
              <a:t>為祢而活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253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呼召我跟祢走又新又活的路</a:t>
            </a:r>
            <a:br>
              <a:rPr lang="zh-TW" altLang="zh-TW" sz="4000" dirty="0"/>
            </a:br>
            <a:r>
              <a:rPr lang="zh-TW" altLang="zh-TW" sz="4000" dirty="0"/>
              <a:t>我願撇下所有跟隨祢主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970.</a:t>
            </a:r>
            <a:r>
              <a:rPr lang="zh-TW" altLang="en-US" sz="1400" b="1" dirty="0">
                <a:latin typeface="+mj-ea"/>
                <a:ea typeface="+mj-ea"/>
              </a:rPr>
              <a:t>為祢而活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585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我一生由祢掌權 我為祢而活</a:t>
            </a:r>
            <a:br>
              <a:rPr lang="zh-TW" altLang="zh-TW" sz="4000" dirty="0"/>
            </a:br>
            <a:r>
              <a:rPr lang="zh-TW" altLang="zh-TW" sz="4000" dirty="0"/>
              <a:t>每一刻我用信心回應祢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970.</a:t>
            </a:r>
            <a:r>
              <a:rPr lang="zh-TW" altLang="en-US" sz="1400" b="1" dirty="0">
                <a:latin typeface="+mj-ea"/>
                <a:ea typeface="+mj-ea"/>
              </a:rPr>
              <a:t>為祢而活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5857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祢賜我得勝權柄 差我將福音傳揚</a:t>
            </a:r>
            <a:br>
              <a:rPr lang="zh-TW" altLang="zh-TW" sz="4000" dirty="0"/>
            </a:br>
            <a:r>
              <a:rPr lang="zh-TW" altLang="zh-TW" sz="4000" dirty="0"/>
              <a:t>我一生為祢而活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970.</a:t>
            </a:r>
            <a:r>
              <a:rPr lang="zh-TW" altLang="en-US" sz="1400" b="1" dirty="0">
                <a:latin typeface="+mj-ea"/>
                <a:ea typeface="+mj-ea"/>
              </a:rPr>
              <a:t>為祢而活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585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仰望祢寶座屈膝敬拜</a:t>
            </a:r>
            <a:br>
              <a:rPr lang="zh-TW" altLang="zh-TW" sz="4000" dirty="0"/>
            </a:br>
            <a:r>
              <a:rPr lang="zh-TW" altLang="zh-TW" sz="4000" dirty="0"/>
              <a:t>我願背負十架為祢而活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970.</a:t>
            </a:r>
            <a:r>
              <a:rPr lang="zh-TW" altLang="en-US" sz="1400" b="1" dirty="0">
                <a:latin typeface="+mj-ea"/>
                <a:ea typeface="+mj-ea"/>
              </a:rPr>
              <a:t>為祢而活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585781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477</TotalTime>
  <Words>161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主我願一生只為祢而活 祢捨命十架救贖了我</vt:lpstr>
      <vt:lpstr>呼召我跟祢走又新又活的路 我願撇下所有跟隨祢主</vt:lpstr>
      <vt:lpstr>※我一生由祢掌權 我為祢而活 每一刻我用信心回應祢</vt:lpstr>
      <vt:lpstr>祢賜我得勝權柄 差我將福音傳揚 我一生為祢而活</vt:lpstr>
      <vt:lpstr>§ 仰望祢寶座屈膝敬拜 我願背負十架為祢而活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257</cp:revision>
  <dcterms:created xsi:type="dcterms:W3CDTF">2020-03-03T07:14:47Z</dcterms:created>
  <dcterms:modified xsi:type="dcterms:W3CDTF">2021-09-01T05:34:41Z</dcterms:modified>
</cp:coreProperties>
</file>