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381" r:id="rId2"/>
    <p:sldId id="1382" r:id="rId3"/>
    <p:sldId id="1383" r:id="rId4"/>
    <p:sldId id="1384" r:id="rId5"/>
    <p:sldId id="1385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放下世界的冠冕 單單為主發光</a:t>
            </a:r>
            <a:br>
              <a:rPr lang="zh-TW" altLang="zh-TW" sz="4000" dirty="0"/>
            </a:br>
            <a:r>
              <a:rPr lang="zh-TW" altLang="zh-TW" sz="4000" dirty="0"/>
              <a:t>舉起得勝的旌旗 這世代要為主興起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971.</a:t>
            </a:r>
            <a:r>
              <a:rPr lang="zh-TW" altLang="en-US" sz="1400" b="1" dirty="0">
                <a:latin typeface="+mj-ea"/>
                <a:ea typeface="+mj-ea"/>
              </a:rPr>
              <a:t>轉化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585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轉化我的心 轉化我的生命</a:t>
            </a:r>
            <a:br>
              <a:rPr lang="zh-TW" altLang="zh-TW" sz="4000" dirty="0"/>
            </a:br>
            <a:r>
              <a:rPr lang="zh-TW" altLang="zh-TW" sz="4000" dirty="0"/>
              <a:t>照亮黑暗的地方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971.</a:t>
            </a:r>
            <a:r>
              <a:rPr lang="zh-TW" altLang="en-US" sz="1400" b="1" dirty="0">
                <a:latin typeface="+mj-ea"/>
                <a:ea typeface="+mj-ea"/>
              </a:rPr>
              <a:t>轉化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0271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我的生命要滿有異象</a:t>
            </a:r>
            <a:br>
              <a:rPr lang="zh-TW" altLang="zh-TW" sz="4000" dirty="0"/>
            </a:br>
            <a:r>
              <a:rPr lang="zh-TW" altLang="zh-TW" sz="4000" dirty="0"/>
              <a:t>分別為聖活出大使命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971.</a:t>
            </a:r>
            <a:r>
              <a:rPr lang="zh-TW" altLang="en-US" sz="1400" b="1" dirty="0">
                <a:latin typeface="+mj-ea"/>
                <a:ea typeface="+mj-ea"/>
              </a:rPr>
              <a:t>轉化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027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轉化我的心 轉化我生命</a:t>
            </a:r>
            <a:br>
              <a:rPr lang="zh-TW" altLang="zh-TW" sz="4000" dirty="0"/>
            </a:br>
            <a:r>
              <a:rPr lang="zh-TW" altLang="zh-TW" sz="4000" dirty="0"/>
              <a:t>主我願意尋求祢旨意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971.</a:t>
            </a:r>
            <a:r>
              <a:rPr lang="zh-TW" altLang="en-US" sz="1400" b="1" dirty="0">
                <a:latin typeface="+mj-ea"/>
                <a:ea typeface="+mj-ea"/>
              </a:rPr>
              <a:t>轉化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0271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轉化這世代 轉化這國家</a:t>
            </a:r>
            <a:br>
              <a:rPr lang="zh-TW" altLang="zh-TW" sz="4000"/>
            </a:br>
            <a:r>
              <a:rPr lang="zh-TW" altLang="zh-TW" sz="4000"/>
              <a:t>願這地百姓在愛中合一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971.</a:t>
            </a:r>
            <a:r>
              <a:rPr lang="zh-TW" altLang="en-US" sz="1400" b="1" dirty="0">
                <a:latin typeface="+mj-ea"/>
                <a:ea typeface="+mj-ea"/>
              </a:rPr>
              <a:t>轉化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5039953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478</TotalTime>
  <Words>125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1.放下世界的冠冕 單單為主發光 舉起得勝的旌旗 這世代要為主興起</vt:lpstr>
      <vt:lpstr>2.轉化我的心 轉化我的生命 照亮黑暗的地方</vt:lpstr>
      <vt:lpstr>我的生命要滿有異象 分別為聖活出大使命</vt:lpstr>
      <vt:lpstr>※轉化我的心 轉化我生命 主我願意尋求祢旨意</vt:lpstr>
      <vt:lpstr>轉化這世代 轉化這國家 願這地百姓在愛中合一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258</cp:revision>
  <dcterms:created xsi:type="dcterms:W3CDTF">2020-03-03T07:14:47Z</dcterms:created>
  <dcterms:modified xsi:type="dcterms:W3CDTF">2021-09-01T05:35:02Z</dcterms:modified>
</cp:coreProperties>
</file>