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385" r:id="rId2"/>
    <p:sldId id="1386" r:id="rId3"/>
    <p:sldId id="1387" r:id="rId4"/>
    <p:sldId id="1388" r:id="rId5"/>
    <p:sldId id="1389" r:id="rId6"/>
    <p:sldId id="1390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耶穌 榮美的救主</a:t>
            </a:r>
            <a:br>
              <a:rPr lang="zh-TW" altLang="zh-TW" sz="4000" dirty="0"/>
            </a:br>
            <a:r>
              <a:rPr lang="zh-TW" altLang="zh-TW" sz="4000" dirty="0"/>
              <a:t>復活全能真神 榮耀君王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972.</a:t>
            </a:r>
            <a:r>
              <a:rPr lang="zh-TW" altLang="en-US" sz="1400" b="1" dirty="0">
                <a:latin typeface="+mj-ea"/>
                <a:ea typeface="+mj-ea"/>
              </a:rPr>
              <a:t>榮美的救主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039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神羔羊 聖潔和公義</a:t>
            </a:r>
            <a:br>
              <a:rPr lang="zh-TW" altLang="zh-TW" sz="4000" dirty="0"/>
            </a:br>
            <a:r>
              <a:rPr lang="zh-TW" altLang="zh-TW" sz="4000" dirty="0"/>
              <a:t>尊榮的拯救者 明亮晨星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972.</a:t>
            </a:r>
            <a:r>
              <a:rPr lang="zh-TW" altLang="en-US" sz="1400" b="1" dirty="0">
                <a:latin typeface="+mj-ea"/>
                <a:ea typeface="+mj-ea"/>
              </a:rPr>
              <a:t>榮美的救主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240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天使高聲齊頌揚</a:t>
            </a:r>
            <a:br>
              <a:rPr lang="zh-TW" altLang="zh-TW" sz="4000" dirty="0"/>
            </a:br>
            <a:r>
              <a:rPr lang="zh-TW" altLang="zh-TW" sz="4000" dirty="0"/>
              <a:t>萬物都屈膝來敬拜祢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972.</a:t>
            </a:r>
            <a:r>
              <a:rPr lang="zh-TW" altLang="en-US" sz="1400" b="1" dirty="0">
                <a:latin typeface="+mj-ea"/>
                <a:ea typeface="+mj-ea"/>
              </a:rPr>
              <a:t>榮美的救主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240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何等奇妙 何等榮耀</a:t>
            </a:r>
            <a:br>
              <a:rPr lang="zh-TW" altLang="zh-TW" sz="4000" dirty="0"/>
            </a:br>
            <a:r>
              <a:rPr lang="zh-TW" altLang="zh-TW" sz="4000" dirty="0"/>
              <a:t>超乎萬名之上 配得尊崇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972.</a:t>
            </a:r>
            <a:r>
              <a:rPr lang="zh-TW" altLang="en-US" sz="1400" b="1" dirty="0">
                <a:latin typeface="+mj-ea"/>
                <a:ea typeface="+mj-ea"/>
              </a:rPr>
              <a:t>榮美的救主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240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何等奇妙 何等榮耀</a:t>
            </a:r>
            <a:br>
              <a:rPr lang="zh-TW" altLang="zh-TW" sz="4000" dirty="0"/>
            </a:br>
            <a:r>
              <a:rPr lang="zh-TW" altLang="zh-TW" sz="4000" dirty="0"/>
              <a:t>耶穌我主 超乎萬名之上耶穌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972.</a:t>
            </a:r>
            <a:r>
              <a:rPr lang="zh-TW" altLang="en-US" sz="1400" b="1" dirty="0">
                <a:latin typeface="+mj-ea"/>
                <a:ea typeface="+mj-ea"/>
              </a:rPr>
              <a:t>榮美的救主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240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zh-TW" altLang="zh-TW" sz="4000"/>
              <a:t>我要永遠敬拜</a:t>
            </a:r>
            <a:br>
              <a:rPr lang="zh-TW" altLang="zh-TW" sz="4000"/>
            </a:br>
            <a:r>
              <a:rPr lang="zh-TW" altLang="zh-TW" sz="4000"/>
              <a:t>耶穌我愛祢 耶穌我愛祢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972.</a:t>
            </a:r>
            <a:r>
              <a:rPr lang="zh-TW" altLang="en-US" sz="1400" b="1" dirty="0">
                <a:latin typeface="+mj-ea"/>
                <a:ea typeface="+mj-ea"/>
              </a:rPr>
              <a:t>榮美的救主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240229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480</TotalTime>
  <Words>146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1.耶穌 榮美的救主 復活全能真神 榮耀君王</vt:lpstr>
      <vt:lpstr>神羔羊 聖潔和公義 尊榮的拯救者 明亮晨星</vt:lpstr>
      <vt:lpstr>天使高聲齊頌揚 萬物都屈膝來敬拜祢</vt:lpstr>
      <vt:lpstr>※何等奇妙 何等榮耀 超乎萬名之上 配得尊崇</vt:lpstr>
      <vt:lpstr>何等奇妙 何等榮耀 耶穌我主 超乎萬名之上耶穌</vt:lpstr>
      <vt:lpstr>§ 我要永遠敬拜 耶穌我愛祢 耶穌我愛祢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259</cp:revision>
  <dcterms:created xsi:type="dcterms:W3CDTF">2020-03-03T07:14:47Z</dcterms:created>
  <dcterms:modified xsi:type="dcterms:W3CDTF">2021-09-01T05:35:14Z</dcterms:modified>
</cp:coreProperties>
</file>