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90" r:id="rId2"/>
    <p:sldId id="1391" r:id="rId3"/>
    <p:sldId id="1392" r:id="rId4"/>
    <p:sldId id="139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我屬於祢 祢是我永遠的福分</a:t>
            </a:r>
            <a:br>
              <a:rPr lang="zh-TW" altLang="zh-TW" sz="4000" dirty="0"/>
            </a:br>
            <a:r>
              <a:rPr lang="zh-TW" altLang="zh-TW" sz="4000" dirty="0"/>
              <a:t>只想日夜在祢殿中獻上敬拜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973.</a:t>
            </a:r>
            <a:r>
              <a:rPr lang="zh-TW" altLang="en-US" sz="1400" b="1" dirty="0">
                <a:latin typeface="+mj-ea"/>
                <a:ea typeface="+mj-ea"/>
              </a:rPr>
              <a:t>能不能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4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定睛在祢的榮美 世上一切變暗淡</a:t>
            </a:r>
            <a:br>
              <a:rPr lang="zh-TW" altLang="zh-TW" sz="4000" dirty="0"/>
            </a:br>
            <a:r>
              <a:rPr lang="zh-TW" altLang="zh-TW" sz="4000" dirty="0"/>
              <a:t>除祢以外我還能有誰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973.</a:t>
            </a:r>
            <a:r>
              <a:rPr lang="zh-TW" altLang="en-US" sz="1400" b="1" dirty="0">
                <a:latin typeface="+mj-ea"/>
                <a:ea typeface="+mj-ea"/>
              </a:rPr>
              <a:t>能不能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1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能不能就讓我留在祢的同在裡</a:t>
            </a:r>
            <a:br>
              <a:rPr lang="zh-TW" altLang="zh-TW" sz="4000" dirty="0"/>
            </a:br>
            <a:r>
              <a:rPr lang="zh-TW" altLang="zh-TW" sz="4000" dirty="0"/>
              <a:t>能不能賜我力量讓我更多愛祢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973.</a:t>
            </a:r>
            <a:r>
              <a:rPr lang="zh-TW" altLang="en-US" sz="1400" b="1" dirty="0">
                <a:latin typeface="+mj-ea"/>
                <a:ea typeface="+mj-ea"/>
              </a:rPr>
              <a:t>能不能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14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我哪都不想去 只想日夜在祢殿中</a:t>
            </a:r>
            <a:br>
              <a:rPr lang="zh-TW" altLang="zh-TW" sz="4000" dirty="0"/>
            </a:br>
            <a:r>
              <a:rPr lang="zh-TW" altLang="zh-TW" sz="4000" dirty="0"/>
              <a:t>獻上敬拜全心全意來愛祢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973.</a:t>
            </a:r>
            <a:r>
              <a:rPr lang="zh-TW" altLang="en-US" sz="1400" b="1" dirty="0">
                <a:latin typeface="+mj-ea"/>
                <a:ea typeface="+mj-ea"/>
              </a:rPr>
              <a:t>能不能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14092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481</TotalTime>
  <Words>124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我屬於祢 祢是我永遠的福分 只想日夜在祢殿中獻上敬拜</vt:lpstr>
      <vt:lpstr>定睛在祢的榮美 世上一切變暗淡 除祢以外我還能有誰</vt:lpstr>
      <vt:lpstr>※能不能就讓我留在祢的同在裡 能不能賜我力量讓我更多愛祢</vt:lpstr>
      <vt:lpstr>我哪都不想去 只想日夜在祢殿中 獻上敬拜全心全意來愛祢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260</cp:revision>
  <dcterms:created xsi:type="dcterms:W3CDTF">2020-03-03T07:14:47Z</dcterms:created>
  <dcterms:modified xsi:type="dcterms:W3CDTF">2021-09-01T05:35:26Z</dcterms:modified>
</cp:coreProperties>
</file>