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393" r:id="rId2"/>
    <p:sldId id="1394" r:id="rId3"/>
    <p:sldId id="1395" r:id="rId4"/>
    <p:sldId id="139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我心何等渴望來尊崇祢</a:t>
            </a:r>
            <a:br>
              <a:rPr lang="en-US" altLang="zh-TW" sz="4000" dirty="0"/>
            </a:br>
            <a:r>
              <a:rPr lang="zh-TW" altLang="zh-TW" sz="4000" dirty="0"/>
              <a:t>主我用全心來敬拜祢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974.</a:t>
            </a:r>
            <a:r>
              <a:rPr lang="zh-TW" altLang="en-US" sz="1400" b="1" dirty="0">
                <a:latin typeface="+mj-ea"/>
                <a:ea typeface="+mj-ea"/>
              </a:rPr>
              <a:t>我獻上我心</a:t>
            </a:r>
            <a:r>
              <a:rPr lang="en-US" altLang="zh-TW" sz="1400" b="1" dirty="0">
                <a:latin typeface="+mj-ea"/>
                <a:ea typeface="+mj-ea"/>
              </a:rPr>
              <a:t>I Give You My Heart-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1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凡在我裡面的都讚美祢</a:t>
            </a:r>
            <a:br>
              <a:rPr lang="en-US" altLang="zh-TW" sz="4000" dirty="0"/>
            </a:br>
            <a:r>
              <a:rPr lang="zh-TW" altLang="zh-TW" sz="4000" dirty="0"/>
              <a:t>我一切所愛在於祢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974.</a:t>
            </a:r>
            <a:r>
              <a:rPr lang="zh-TW" altLang="en-US" sz="1400" b="1" dirty="0">
                <a:latin typeface="+mj-ea"/>
                <a:ea typeface="+mj-ea"/>
              </a:rPr>
              <a:t>我獻上我心</a:t>
            </a:r>
            <a:r>
              <a:rPr lang="en-US" altLang="zh-TW" sz="1400" b="1" dirty="0">
                <a:latin typeface="+mj-ea"/>
                <a:ea typeface="+mj-ea"/>
              </a:rPr>
              <a:t>I Give You My Heart-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主我獻上我心 我獻上我的靈</a:t>
            </a:r>
            <a:br>
              <a:rPr lang="zh-TW" altLang="zh-TW" sz="4000" dirty="0"/>
            </a:br>
            <a:r>
              <a:rPr lang="zh-TW" altLang="zh-TW" sz="4000" dirty="0"/>
              <a:t>我活著為了祢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974.</a:t>
            </a:r>
            <a:r>
              <a:rPr lang="zh-TW" altLang="en-US" sz="1400" b="1" dirty="0">
                <a:latin typeface="+mj-ea"/>
                <a:ea typeface="+mj-ea"/>
              </a:rPr>
              <a:t>我獻上我心</a:t>
            </a:r>
            <a:r>
              <a:rPr lang="en-US" altLang="zh-TW" sz="1400" b="1" dirty="0">
                <a:latin typeface="+mj-ea"/>
                <a:ea typeface="+mj-ea"/>
              </a:rPr>
              <a:t>I Give You My Heart-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我的每個氣息</a:t>
            </a:r>
            <a:br>
              <a:rPr lang="zh-TW" altLang="zh-TW" sz="4000"/>
            </a:br>
            <a:r>
              <a:rPr lang="zh-TW" altLang="zh-TW" sz="4000"/>
              <a:t>生命中的每個時刻 主成全祢旨意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974.</a:t>
            </a:r>
            <a:r>
              <a:rPr lang="zh-TW" altLang="en-US" sz="1400" b="1" dirty="0">
                <a:latin typeface="+mj-ea"/>
                <a:ea typeface="+mj-ea"/>
              </a:rPr>
              <a:t>我獻上我心</a:t>
            </a:r>
            <a:r>
              <a:rPr lang="en-US" altLang="zh-TW" sz="1400" b="1" dirty="0">
                <a:latin typeface="+mj-ea"/>
                <a:ea typeface="+mj-ea"/>
              </a:rPr>
              <a:t>I Give You My Heart-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6492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482</TotalTime>
  <Words>129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我心何等渴望來尊崇祢 主我用全心來敬拜祢</vt:lpstr>
      <vt:lpstr>凡在我裡面的都讚美祢 我一切所愛在於祢</vt:lpstr>
      <vt:lpstr>※主我獻上我心 我獻上我的靈 我活著為了祢</vt:lpstr>
      <vt:lpstr>我的每個氣息 生命中的每個時刻 主成全祢旨意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261</cp:revision>
  <dcterms:created xsi:type="dcterms:W3CDTF">2020-03-03T07:14:47Z</dcterms:created>
  <dcterms:modified xsi:type="dcterms:W3CDTF">2021-09-01T05:35:38Z</dcterms:modified>
</cp:coreProperties>
</file>